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42"/>
  </p:notesMasterIdLst>
  <p:sldIdLst>
    <p:sldId id="317" r:id="rId5"/>
    <p:sldId id="352" r:id="rId6"/>
    <p:sldId id="353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335" r:id="rId25"/>
    <p:sldId id="336" r:id="rId26"/>
    <p:sldId id="343" r:id="rId27"/>
    <p:sldId id="344" r:id="rId28"/>
    <p:sldId id="345" r:id="rId29"/>
    <p:sldId id="346" r:id="rId30"/>
    <p:sldId id="347" r:id="rId31"/>
    <p:sldId id="348" r:id="rId32"/>
    <p:sldId id="349" r:id="rId33"/>
    <p:sldId id="350" r:id="rId34"/>
    <p:sldId id="337" r:id="rId35"/>
    <p:sldId id="338" r:id="rId36"/>
    <p:sldId id="339" r:id="rId37"/>
    <p:sldId id="340" r:id="rId38"/>
    <p:sldId id="341" r:id="rId39"/>
    <p:sldId id="354" r:id="rId40"/>
    <p:sldId id="351" r:id="rId41"/>
  </p:sldIdLst>
  <p:sldSz cx="12192000" cy="6858000"/>
  <p:notesSz cx="6858000" cy="9144000"/>
  <p:embeddedFontLst>
    <p:embeddedFont>
      <p:font typeface="#9Slide05 SVNClementine" panose="020F0502020204030203" pitchFamily="34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DengXian" panose="02010600030101010101" pitchFamily="2" charset="-122"/>
      <p:regular r:id="rId48"/>
      <p:bold r:id="rId49"/>
    </p:embeddedFont>
    <p:embeddedFont>
      <p:font typeface="Helvetica" panose="020B0604020202020204" pitchFamily="34" charset="0"/>
      <p:regular r:id="rId50"/>
      <p:bold r:id="rId51"/>
      <p:italic r:id="rId52"/>
      <p:boldItalic r:id="rId53"/>
    </p:embeddedFont>
    <p:embeddedFont>
      <p:font typeface="LNTH-LuoLuoNotangYuanTi 1" pitchFamily="2" charset="-128"/>
      <p:regular r:id="rId54"/>
    </p:embeddedFont>
    <p:embeddedFont>
      <p:font typeface="SVN-Hole Hearted" panose="020B0A06020104020203" pitchFamily="34" charset="0"/>
      <p:regular r:id="rId55"/>
    </p:embeddedFont>
    <p:embeddedFont>
      <p:font typeface="SVN-Poky's" panose="020B0606040200020203" pitchFamily="34" charset="0"/>
      <p:regular r:id="rId56"/>
    </p:embeddedFont>
    <p:embeddedFont>
      <p:font typeface="UTM Cookies" panose="02040603050506020204" pitchFamily="18" charset="0"/>
      <p:regular r:id="rId57"/>
    </p:embeddedFont>
    <p:embeddedFont>
      <p:font typeface="UTM Duepuntozero" panose="02040603050506020204" pitchFamily="18" charset="0"/>
      <p:regular r:id="rId58"/>
      <p:bold r:id="rId59"/>
    </p:embeddedFont>
    <p:embeddedFont>
      <p:font typeface="UTM Edwardian" panose="02040603050506020204" pitchFamily="18" charset="0"/>
      <p:regular r:id="rId60"/>
      <p:bold r:id="rId61"/>
    </p:embeddedFont>
  </p:embeddedFontLst>
  <p:custDataLst>
    <p:tags r:id="rId6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22E4EB"/>
    <a:srgbClr val="1D6866"/>
    <a:srgbClr val="CCFF99"/>
    <a:srgbClr val="43C800"/>
    <a:srgbClr val="99FF66"/>
    <a:srgbClr val="CCFFCC"/>
    <a:srgbClr val="FFFFCC"/>
    <a:srgbClr val="FFFF99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A3687F-47BA-49EF-B2D9-4E6FD31D025F}" v="961" dt="2022-06-17T10:31:54.5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76" autoAdjust="0"/>
    <p:restoredTop sz="95816" autoAdjust="0"/>
  </p:normalViewPr>
  <p:slideViewPr>
    <p:cSldViewPr snapToGrid="0">
      <p:cViewPr varScale="1">
        <p:scale>
          <a:sx n="56" d="100"/>
          <a:sy n="56" d="100"/>
        </p:scale>
        <p:origin x="86" y="259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presProps" Target="presProps.xml"/><Relationship Id="rId68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font" Target="fonts/font19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9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2.fntdata"/><Relationship Id="rId62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C0A3687F-47BA-49EF-B2D9-4E6FD31D025F}"/>
    <pc:docChg chg="undo redo custSel addSld delSld modSld sldOrd modMainMaster">
      <pc:chgData name="NGUYEN PHAM ANH THU" userId="baf72463-252b-4d5f-a6ca-5a6327a9888d" providerId="ADAL" clId="{C0A3687F-47BA-49EF-B2D9-4E6FD31D025F}" dt="2022-06-17T10:31:54.567" v="2423"/>
      <pc:docMkLst>
        <pc:docMk/>
      </pc:docMkLst>
      <pc:sldChg chg="del">
        <pc:chgData name="NGUYEN PHAM ANH THU" userId="baf72463-252b-4d5f-a6ca-5a6327a9888d" providerId="ADAL" clId="{C0A3687F-47BA-49EF-B2D9-4E6FD31D025F}" dt="2022-06-11T03:37:54.038" v="132" actId="47"/>
        <pc:sldMkLst>
          <pc:docMk/>
          <pc:sldMk cId="335043581" sldId="256"/>
        </pc:sldMkLst>
      </pc:sldChg>
      <pc:sldChg chg="del">
        <pc:chgData name="NGUYEN PHAM ANH THU" userId="baf72463-252b-4d5f-a6ca-5a6327a9888d" providerId="ADAL" clId="{C0A3687F-47BA-49EF-B2D9-4E6FD31D025F}" dt="2022-06-11T03:37:54.326" v="133" actId="47"/>
        <pc:sldMkLst>
          <pc:docMk/>
          <pc:sldMk cId="286427868" sldId="258"/>
        </pc:sldMkLst>
      </pc:sldChg>
      <pc:sldChg chg="addSp delSp del mod">
        <pc:chgData name="NGUYEN PHAM ANH THU" userId="baf72463-252b-4d5f-a6ca-5a6327a9888d" providerId="ADAL" clId="{C0A3687F-47BA-49EF-B2D9-4E6FD31D025F}" dt="2022-06-11T04:32:29.786" v="719" actId="47"/>
        <pc:sldMkLst>
          <pc:docMk/>
          <pc:sldMk cId="4088087294" sldId="260"/>
        </pc:sldMkLst>
        <pc:spChg chg="add del">
          <ac:chgData name="NGUYEN PHAM ANH THU" userId="baf72463-252b-4d5f-a6ca-5a6327a9888d" providerId="ADAL" clId="{C0A3687F-47BA-49EF-B2D9-4E6FD31D025F}" dt="2022-06-11T04:24:44.365" v="502" actId="21"/>
          <ac:spMkLst>
            <pc:docMk/>
            <pc:sldMk cId="4088087294" sldId="260"/>
            <ac:spMk id="16" creationId="{8A7633CB-0F22-3049-EC8B-3EF104E2C915}"/>
          </ac:spMkLst>
        </pc:spChg>
      </pc:sldChg>
      <pc:sldChg chg="del">
        <pc:chgData name="NGUYEN PHAM ANH THU" userId="baf72463-252b-4d5f-a6ca-5a6327a9888d" providerId="ADAL" clId="{C0A3687F-47BA-49EF-B2D9-4E6FD31D025F}" dt="2022-06-11T03:56:59.692" v="286" actId="47"/>
        <pc:sldMkLst>
          <pc:docMk/>
          <pc:sldMk cId="2969981901" sldId="261"/>
        </pc:sldMkLst>
      </pc:sldChg>
      <pc:sldChg chg="del">
        <pc:chgData name="NGUYEN PHAM ANH THU" userId="baf72463-252b-4d5f-a6ca-5a6327a9888d" providerId="ADAL" clId="{C0A3687F-47BA-49EF-B2D9-4E6FD31D025F}" dt="2022-06-11T04:32:30.213" v="720" actId="47"/>
        <pc:sldMkLst>
          <pc:docMk/>
          <pc:sldMk cId="3143069179" sldId="262"/>
        </pc:sldMkLst>
      </pc:sldChg>
      <pc:sldChg chg="del">
        <pc:chgData name="NGUYEN PHAM ANH THU" userId="baf72463-252b-4d5f-a6ca-5a6327a9888d" providerId="ADAL" clId="{C0A3687F-47BA-49EF-B2D9-4E6FD31D025F}" dt="2022-06-11T03:37:55.261" v="135" actId="47"/>
        <pc:sldMkLst>
          <pc:docMk/>
          <pc:sldMk cId="2188565891" sldId="263"/>
        </pc:sldMkLst>
      </pc:sldChg>
      <pc:sldChg chg="del">
        <pc:chgData name="NGUYEN PHAM ANH THU" userId="baf72463-252b-4d5f-a6ca-5a6327a9888d" providerId="ADAL" clId="{C0A3687F-47BA-49EF-B2D9-4E6FD31D025F}" dt="2022-06-11T03:43:09.420" v="239" actId="47"/>
        <pc:sldMkLst>
          <pc:docMk/>
          <pc:sldMk cId="2273396543" sldId="267"/>
        </pc:sldMkLst>
      </pc:sldChg>
      <pc:sldChg chg="del">
        <pc:chgData name="NGUYEN PHAM ANH THU" userId="baf72463-252b-4d5f-a6ca-5a6327a9888d" providerId="ADAL" clId="{C0A3687F-47BA-49EF-B2D9-4E6FD31D025F}" dt="2022-06-11T03:56:59.463" v="285" actId="47"/>
        <pc:sldMkLst>
          <pc:docMk/>
          <pc:sldMk cId="3350109081" sldId="282"/>
        </pc:sldMkLst>
      </pc:sldChg>
      <pc:sldChg chg="del">
        <pc:chgData name="NGUYEN PHAM ANH THU" userId="baf72463-252b-4d5f-a6ca-5a6327a9888d" providerId="ADAL" clId="{C0A3687F-47BA-49EF-B2D9-4E6FD31D025F}" dt="2022-06-11T03:37:53.501" v="131" actId="47"/>
        <pc:sldMkLst>
          <pc:docMk/>
          <pc:sldMk cId="2421044249" sldId="285"/>
        </pc:sldMkLst>
      </pc:sldChg>
      <pc:sldChg chg="del">
        <pc:chgData name="NGUYEN PHAM ANH THU" userId="baf72463-252b-4d5f-a6ca-5a6327a9888d" providerId="ADAL" clId="{C0A3687F-47BA-49EF-B2D9-4E6FD31D025F}" dt="2022-06-11T03:37:54.580" v="134" actId="47"/>
        <pc:sldMkLst>
          <pc:docMk/>
          <pc:sldMk cId="1032233639" sldId="286"/>
        </pc:sldMkLst>
      </pc:sldChg>
      <pc:sldChg chg="del">
        <pc:chgData name="NGUYEN PHAM ANH THU" userId="baf72463-252b-4d5f-a6ca-5a6327a9888d" providerId="ADAL" clId="{C0A3687F-47BA-49EF-B2D9-4E6FD31D025F}" dt="2022-06-11T03:37:55.470" v="136" actId="47"/>
        <pc:sldMkLst>
          <pc:docMk/>
          <pc:sldMk cId="445377446" sldId="287"/>
        </pc:sldMkLst>
      </pc:sldChg>
      <pc:sldChg chg="del">
        <pc:chgData name="NGUYEN PHAM ANH THU" userId="baf72463-252b-4d5f-a6ca-5a6327a9888d" providerId="ADAL" clId="{C0A3687F-47BA-49EF-B2D9-4E6FD31D025F}" dt="2022-06-11T03:37:56.538" v="137" actId="47"/>
        <pc:sldMkLst>
          <pc:docMk/>
          <pc:sldMk cId="2279232487" sldId="288"/>
        </pc:sldMkLst>
      </pc:sldChg>
      <pc:sldChg chg="del">
        <pc:chgData name="NGUYEN PHAM ANH THU" userId="baf72463-252b-4d5f-a6ca-5a6327a9888d" providerId="ADAL" clId="{C0A3687F-47BA-49EF-B2D9-4E6FD31D025F}" dt="2022-06-11T03:37:57.042" v="138" actId="47"/>
        <pc:sldMkLst>
          <pc:docMk/>
          <pc:sldMk cId="1850628852" sldId="289"/>
        </pc:sldMkLst>
      </pc:sldChg>
      <pc:sldChg chg="del">
        <pc:chgData name="NGUYEN PHAM ANH THU" userId="baf72463-252b-4d5f-a6ca-5a6327a9888d" providerId="ADAL" clId="{C0A3687F-47BA-49EF-B2D9-4E6FD31D025F}" dt="2022-06-11T03:37:57.964" v="139" actId="47"/>
        <pc:sldMkLst>
          <pc:docMk/>
          <pc:sldMk cId="801314485" sldId="290"/>
        </pc:sldMkLst>
      </pc:sldChg>
      <pc:sldChg chg="del">
        <pc:chgData name="NGUYEN PHAM ANH THU" userId="baf72463-252b-4d5f-a6ca-5a6327a9888d" providerId="ADAL" clId="{C0A3687F-47BA-49EF-B2D9-4E6FD31D025F}" dt="2022-06-11T03:39:20.110" v="161" actId="47"/>
        <pc:sldMkLst>
          <pc:docMk/>
          <pc:sldMk cId="1842896201" sldId="291"/>
        </pc:sldMkLst>
      </pc:sldChg>
      <pc:sldChg chg="del">
        <pc:chgData name="NGUYEN PHAM ANH THU" userId="baf72463-252b-4d5f-a6ca-5a6327a9888d" providerId="ADAL" clId="{C0A3687F-47BA-49EF-B2D9-4E6FD31D025F}" dt="2022-06-11T03:39:20.610" v="162" actId="47"/>
        <pc:sldMkLst>
          <pc:docMk/>
          <pc:sldMk cId="2723012900" sldId="292"/>
        </pc:sldMkLst>
      </pc:sldChg>
      <pc:sldChg chg="del">
        <pc:chgData name="NGUYEN PHAM ANH THU" userId="baf72463-252b-4d5f-a6ca-5a6327a9888d" providerId="ADAL" clId="{C0A3687F-47BA-49EF-B2D9-4E6FD31D025F}" dt="2022-06-11T03:39:20.894" v="163" actId="47"/>
        <pc:sldMkLst>
          <pc:docMk/>
          <pc:sldMk cId="1031670828" sldId="293"/>
        </pc:sldMkLst>
      </pc:sldChg>
      <pc:sldChg chg="addSp delSp modSp del modAnim">
        <pc:chgData name="NGUYEN PHAM ANH THU" userId="baf72463-252b-4d5f-a6ca-5a6327a9888d" providerId="ADAL" clId="{C0A3687F-47BA-49EF-B2D9-4E6FD31D025F}" dt="2022-06-11T03:39:21.437" v="164" actId="47"/>
        <pc:sldMkLst>
          <pc:docMk/>
          <pc:sldMk cId="3366020455" sldId="294"/>
        </pc:sldMkLst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139" creationId="{8A62C228-E115-B331-61F5-A2A355019ABA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140" creationId="{64C46526-150D-56E0-D5BC-820490757351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141" creationId="{8E3B1435-ED28-B1DF-5387-6EDEC3EBE266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143" creationId="{4054AF59-64DA-9C51-012E-4814D2E57971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144" creationId="{89BAC183-8385-F101-940D-74686A20E630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145" creationId="{CB8FE544-9AB9-F67A-8959-E743ED26C6E8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146" creationId="{933CB538-813F-27B3-2E5A-B0F4D206CA0A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147" creationId="{CFB4C2D4-DB17-2963-EB8F-182E6DFBD5AA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148" creationId="{5D139C51-16D0-E718-FD05-715CB5610AFD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154" creationId="{1AF4F7F5-360A-D926-DB21-933F340FDFDD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156" creationId="{D0218594-E05D-569E-0624-F5C9310DB6AB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157" creationId="{19CDCB2F-FFFB-BEB4-0DF6-34D9A351D40D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158" creationId="{602259C1-3295-423B-9743-B10480D221F3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159" creationId="{8772B76C-BADE-E635-0C7E-64A8DE02EEEA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160" creationId="{68C77A54-9648-1AC9-1A08-B4A3BFB3C387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161" creationId="{759182CA-ACB0-CD2D-8875-FA55303736D0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164" creationId="{736E5876-0278-B692-4376-B3B141B24743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166" creationId="{800B20C4-559A-8023-DB97-7581693D60A6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167" creationId="{941A0117-F105-500D-0410-E3ABA6633BF4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168" creationId="{AA65D445-758A-849F-7747-5506E8E80D49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169" creationId="{E1F7867A-8D3A-2D8E-E501-1788312C8302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170" creationId="{2BF7BA32-8F7D-E03F-DED4-B170D8AEE8E9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171" creationId="{593A7906-0FFE-47FD-FB32-0C30130C6CEF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172" creationId="{D47AB4B0-6932-396B-2ACD-C6FD6796AB93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173" creationId="{E555690F-9854-6629-7E55-4EBD9D673509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174" creationId="{633140E3-D964-896A-CFFA-5105439E7861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175" creationId="{3E024F87-B727-8067-AD78-0C10EB674A31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176" creationId="{240547F9-8448-AE5A-E2D6-EF2619D6ECD5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178" creationId="{B7F7C1F6-9B4C-6F29-9494-89AE5D7C6CB9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180" creationId="{BD8A92EF-2E9C-DD2E-144B-848E4F614EAE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181" creationId="{363F01D3-88AF-45BA-A285-77C5ED7624BF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182" creationId="{35ACA2AA-A1B8-1BE8-19DD-61A1CE2AC16C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183" creationId="{54B98248-4881-B286-8ADD-3C8DE6CF968D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184" creationId="{5C791360-F59D-8C19-5224-9B7F42C602DF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186" creationId="{C5CC93CC-E823-46BB-6721-7EF02F36E7D2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187" creationId="{5E0F79DA-20DD-904B-1B65-0D96872C3B04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188" creationId="{0FED9B42-2C06-660C-32D5-F7A0736A0C04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189" creationId="{5555C6D9-18EA-31CB-868D-6242AAE28CE4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190" creationId="{7F5C8214-6F55-BA5C-07C8-AD998FEBA056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191" creationId="{3A48D3EC-8304-6419-547E-94B7F91321EE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195" creationId="{AE60B73D-6911-09C2-0141-BD40AFA6420C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197" creationId="{E8DD0A2E-5F95-C9FA-A8EA-D482A3247719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198" creationId="{64252EFB-58F5-0B76-A3DE-1702276CB4BA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199" creationId="{16B825E6-5AC7-6B08-9022-12F0F790DEA1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201" creationId="{88C91DA3-CD4E-49D1-B77B-FBD1ADAEEB17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202" creationId="{F2360CF6-62C8-A8D5-AB5B-FE1AC36916E3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203" creationId="{E02E51EE-0476-4F3E-6380-B6DFDF0BE579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205" creationId="{95AB26F5-56E5-AF93-78F6-F8F753D4A927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206" creationId="{2748A51D-C49A-FBCB-55D3-C70A6BF14952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209" creationId="{D08BE5A7-2C8C-D8AA-41A4-965B578C7688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210" creationId="{62AEF1D1-E234-D976-789C-BFF07649AF61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211" creationId="{7C371E9D-9444-DA43-1163-7839A8603CDA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212" creationId="{0B0C3A0F-FE6C-7341-AA74-6082731C49C8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215" creationId="{08D19806-443C-79CF-99E6-C9E6ECD7713F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216" creationId="{AC416258-0C79-33CD-9592-71CDE9E651CE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217" creationId="{5E7B7491-C430-4D6F-FD2F-0529996A4F76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218" creationId="{8D6A89D3-19B6-4611-76E1-F4B51CF4C67C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220" creationId="{99F19D52-1E52-C0B9-CBD5-C033E17AB3B0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221" creationId="{06448A5A-8659-4AF3-56E5-6ACCF8869A5D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222" creationId="{23361499-554B-F353-99DA-2E0B6D347A13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223" creationId="{B8FE4FB3-95A2-61A0-3050-1C21C3251288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224" creationId="{F2D9A6F9-1C6F-8C89-D876-EDBA52B83C1A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225" creationId="{857FB4EF-EB63-A7C0-39AE-6DC3A39DB8DA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226" creationId="{05F4AFA6-9677-517F-01C6-2CA4EEED18E4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227" creationId="{6295E4E4-9255-DD0E-7D24-6DE451162DD5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228" creationId="{C51C9EAD-FE67-077D-3F13-BD3302E4649B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229" creationId="{8F35BFE3-E74E-44D5-E720-52FEE050A16F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230" creationId="{A9D9C5CC-3274-7A89-727E-93E879AA090B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231" creationId="{C9767DD6-768F-CB98-2A5E-ABD63414A854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232" creationId="{CAAED307-8CCC-EB0C-161F-C775452FF25E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233" creationId="{12270D83-50FE-61DA-D1A0-A274784183DA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234" creationId="{7E060ACB-93BF-EEF8-3AE1-FAAFBBB3A688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235" creationId="{D413B883-D1C1-9058-F1D3-EB8E11BF4A4F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236" creationId="{C269DFE0-8967-1CC5-E59F-93031FAD0590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237" creationId="{4B94BBD6-D5D9-B706-3275-1AF78C384508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238" creationId="{94ECFBED-9952-0970-8FF3-22C042E90158}"/>
          </ac:spMkLst>
        </pc:spChg>
        <pc:spChg chg="mod">
          <ac:chgData name="NGUYEN PHAM ANH THU" userId="baf72463-252b-4d5f-a6ca-5a6327a9888d" providerId="ADAL" clId="{C0A3687F-47BA-49EF-B2D9-4E6FD31D025F}" dt="2022-06-11T03:38:26.185" v="146"/>
          <ac:spMkLst>
            <pc:docMk/>
            <pc:sldMk cId="3366020455" sldId="294"/>
            <ac:spMk id="241" creationId="{D75A71AE-2101-902C-C416-75F11C34B4EF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246" creationId="{6A61AC01-40CE-D093-3A00-598FA2F2E400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247" creationId="{52EB87A0-4D65-4963-4230-57F557357620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248" creationId="{2F44EB98-F674-D00B-930A-7F009A58EABC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250" creationId="{8A453B40-7E0D-45B1-2EE5-ED767A518798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251" creationId="{60D2D4E8-45B0-8D90-680A-31744A0D7685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252" creationId="{5FA83D3D-D232-2E6D-F7EA-905DF12CC8A7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253" creationId="{73F7798C-E8EF-17D2-B8F6-91E7FE1F6958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254" creationId="{E3079F6A-F1B4-C6C4-99BE-964AC9199DA5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255" creationId="{42F00D03-9FB2-AAD9-C961-6A10AB90B8B7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258" creationId="{2484054D-DFAE-9D15-AA42-A59520345B38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260" creationId="{EED78D7C-EA32-2F05-0CAE-DAEC3345B0B1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261" creationId="{0D5F2D38-0686-00D5-8DD0-686650E3146C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262" creationId="{0453C055-CC9E-A0CB-11B3-ABBFE3334480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263" creationId="{E489BA0A-B0E6-9A06-93D0-43971DB449D9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264" creationId="{A8DACF09-23C7-5EE0-2C76-94BE61EE7CFE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265" creationId="{B86269DC-75D6-983F-E8BA-5BCF93E2C1E3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268" creationId="{50E32DCE-5609-59FF-E28A-04906A83FB0A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270" creationId="{D0F3F325-9AFB-0DA7-C9D8-89D81D3BC8EA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271" creationId="{6219A69D-CB91-2E1E-FDDC-7A25ABC73A40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272" creationId="{83E91210-5220-23EC-8825-58E8DC89D66F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273" creationId="{F8F2E571-979A-24AE-928C-EBC70CA719BA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274" creationId="{88BA096A-FE52-0B65-333C-E50105BBA6CF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275" creationId="{D68E1CFF-C042-D0D8-90D4-3E93700D5B96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276" creationId="{B5176F29-50CF-F07F-A4EC-BBFEE3523DD3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277" creationId="{EA352095-5453-7296-CBF5-5902EA0E1128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278" creationId="{8D767F3B-2C38-EF67-53C1-34F42F0E425E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279" creationId="{759D8909-3011-6270-5CAC-B9ADA246611E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280" creationId="{8B71E4D0-8670-5DF7-A35C-68B11ACD3DA2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282" creationId="{A3FC7409-3873-48DA-4BDD-EFE1753744BF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284" creationId="{87A31C0F-2F02-7B87-88D2-BF3D529A2812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285" creationId="{D764C35D-F54F-F073-1587-8668AD3B87C2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286" creationId="{2C64CDEA-5B8D-9153-8568-970D3EF25BC3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287" creationId="{E05E2F56-BC35-19E9-11D3-0BF62DCC18EA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288" creationId="{2BE81673-1806-EF27-0377-5E8D56BF0B63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290" creationId="{A8454D72-1F87-CCF3-A440-FFDF2CE1E027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291" creationId="{1497BDA0-AFE1-5473-E162-4BDA7AF2AFB9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292" creationId="{273083E0-F01A-70DA-4F74-AC156DC5B093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293" creationId="{F6CF7C9C-1164-A910-B8F5-0B61751235F2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294" creationId="{1412E7C2-0DCA-3540-2C87-BA6B54FA5A1A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295" creationId="{7B34DB5F-6A79-7698-F1B5-4AFA713B9124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299" creationId="{C7DAA4DA-797B-7658-A5D0-563D8487FCEC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301" creationId="{6D802A5F-177C-4139-7A63-DAC0F2C97D22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302" creationId="{05B357D3-98D1-B8FB-F1DC-C2DF86AE2F59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303" creationId="{1428C973-67C7-48CD-9F88-B37A4010DD26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305" creationId="{54DB586C-69A1-E994-80CF-97C0A79B13C7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306" creationId="{DE130CED-10D8-2A91-492C-0F2078FBE360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307" creationId="{AD631B50-4B9C-1303-8551-2D5E37B3EC1D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309" creationId="{CA2A325F-204B-4DB5-23C5-7582FBF3D4A5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310" creationId="{17751A20-7627-1FD3-846B-CC7084D6A040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313" creationId="{30292B2A-C5FD-5D6B-6D5F-83C97FE0EF38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314" creationId="{12C99314-64B1-E401-5B4F-34EE7DF1F347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315" creationId="{C05186A6-2C42-8D1A-B96B-6256359014D8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316" creationId="{1F6B9EB9-8783-1F16-D914-F3CDF7CDEB9B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319" creationId="{6FDBDE27-A29D-0259-E82F-D298253FF9E0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320" creationId="{6C290316-F80E-0565-2C71-C3AE5997FBFD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321" creationId="{3FCB25AC-762F-4128-BAD5-3C9A1D0F5B7E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322" creationId="{BC6A1736-ECEF-E839-9C74-0DC08967C236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324" creationId="{200AA5FC-FB86-56A3-12CB-9D014EF229EA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325" creationId="{C9680F65-7D5D-DB9D-103C-A7D50E24C8A6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326" creationId="{9FB2952A-6235-BADA-84BF-11618528C1C1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327" creationId="{C7318A06-C5EF-DB48-20C8-0B424DCC19D1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328" creationId="{B7D17A00-FE60-DBBB-0312-D875E1A68B14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329" creationId="{8255AD22-9F5A-1E3F-B5F4-6A2A44CD266D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330" creationId="{88AC27C3-5536-8D7F-43B1-69AAE2FCDE87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331" creationId="{98707C1E-E6AA-7EEC-AD29-BE69815D339B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332" creationId="{19012CC1-3516-61E6-2AF4-E69C4DBBB1B6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333" creationId="{2CC63605-8B76-AB7B-F6D9-F9F0BEFF5190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334" creationId="{22C8BBEA-8B91-52D2-DBB1-B37851B27B7C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335" creationId="{4E2FF8C6-3BF6-423A-C438-11DAB6AC6956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336" creationId="{29A8578B-628B-AC75-97D2-F06F55745D6D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337" creationId="{6BFA51A6-3992-7DE9-6E00-E914C75B6FF5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338" creationId="{7F59A870-A257-BE82-18FF-0C62CCBA14AC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339" creationId="{3F3E1187-CE46-24D7-8D34-6737670BB3FE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340" creationId="{8312085A-036A-64B7-6848-9DFB4D28824B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341" creationId="{BF501176-6AAF-CF8F-590A-5B081F148655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342" creationId="{BA5D30E4-93F2-5F6D-95D3-B57299EB624F}"/>
          </ac:spMkLst>
        </pc:spChg>
        <pc:spChg chg="mod">
          <ac:chgData name="NGUYEN PHAM ANH THU" userId="baf72463-252b-4d5f-a6ca-5a6327a9888d" providerId="ADAL" clId="{C0A3687F-47BA-49EF-B2D9-4E6FD31D025F}" dt="2022-06-11T03:38:26.495" v="147"/>
          <ac:spMkLst>
            <pc:docMk/>
            <pc:sldMk cId="3366020455" sldId="294"/>
            <ac:spMk id="345" creationId="{C3B1F465-D4BA-BC28-354B-F9EB9D100F0C}"/>
          </ac:spMkLst>
        </pc:spChg>
        <pc:grpChg chg="add del mod">
          <ac:chgData name="NGUYEN PHAM ANH THU" userId="baf72463-252b-4d5f-a6ca-5a6327a9888d" providerId="ADAL" clId="{C0A3687F-47BA-49EF-B2D9-4E6FD31D025F}" dt="2022-06-11T03:38:28.938" v="149"/>
          <ac:grpSpMkLst>
            <pc:docMk/>
            <pc:sldMk cId="3366020455" sldId="294"/>
            <ac:grpSpMk id="137" creationId="{F6595971-482A-07D5-CD33-8B3024DCADE3}"/>
          </ac:grpSpMkLst>
        </pc:grpChg>
        <pc:grpChg chg="mod">
          <ac:chgData name="NGUYEN PHAM ANH THU" userId="baf72463-252b-4d5f-a6ca-5a6327a9888d" providerId="ADAL" clId="{C0A3687F-47BA-49EF-B2D9-4E6FD31D025F}" dt="2022-06-11T03:38:26.185" v="146"/>
          <ac:grpSpMkLst>
            <pc:docMk/>
            <pc:sldMk cId="3366020455" sldId="294"/>
            <ac:grpSpMk id="138" creationId="{4178C5A2-455E-5A8D-9A46-F4A4FE892ED9}"/>
          </ac:grpSpMkLst>
        </pc:grpChg>
        <pc:grpChg chg="mod">
          <ac:chgData name="NGUYEN PHAM ANH THU" userId="baf72463-252b-4d5f-a6ca-5a6327a9888d" providerId="ADAL" clId="{C0A3687F-47BA-49EF-B2D9-4E6FD31D025F}" dt="2022-06-11T03:38:26.185" v="146"/>
          <ac:grpSpMkLst>
            <pc:docMk/>
            <pc:sldMk cId="3366020455" sldId="294"/>
            <ac:grpSpMk id="142" creationId="{881E4DD0-A0CB-1113-3085-AF331FE48800}"/>
          </ac:grpSpMkLst>
        </pc:grpChg>
        <pc:grpChg chg="add del mod">
          <ac:chgData name="NGUYEN PHAM ANH THU" userId="baf72463-252b-4d5f-a6ca-5a6327a9888d" providerId="ADAL" clId="{C0A3687F-47BA-49EF-B2D9-4E6FD31D025F}" dt="2022-06-11T03:38:28.938" v="149"/>
          <ac:grpSpMkLst>
            <pc:docMk/>
            <pc:sldMk cId="3366020455" sldId="294"/>
            <ac:grpSpMk id="152" creationId="{3426D043-926E-72C7-3AE5-A34C0726965E}"/>
          </ac:grpSpMkLst>
        </pc:grpChg>
        <pc:grpChg chg="mod">
          <ac:chgData name="NGUYEN PHAM ANH THU" userId="baf72463-252b-4d5f-a6ca-5a6327a9888d" providerId="ADAL" clId="{C0A3687F-47BA-49EF-B2D9-4E6FD31D025F}" dt="2022-06-11T03:38:26.185" v="146"/>
          <ac:grpSpMkLst>
            <pc:docMk/>
            <pc:sldMk cId="3366020455" sldId="294"/>
            <ac:grpSpMk id="153" creationId="{69AFA312-8C9F-65A9-3434-27FB98F608B0}"/>
          </ac:grpSpMkLst>
        </pc:grpChg>
        <pc:grpChg chg="mod">
          <ac:chgData name="NGUYEN PHAM ANH THU" userId="baf72463-252b-4d5f-a6ca-5a6327a9888d" providerId="ADAL" clId="{C0A3687F-47BA-49EF-B2D9-4E6FD31D025F}" dt="2022-06-11T03:38:26.185" v="146"/>
          <ac:grpSpMkLst>
            <pc:docMk/>
            <pc:sldMk cId="3366020455" sldId="294"/>
            <ac:grpSpMk id="155" creationId="{507DBE18-39AF-2D93-5C47-E78FBA9D1B32}"/>
          </ac:grpSpMkLst>
        </pc:grpChg>
        <pc:grpChg chg="mod">
          <ac:chgData name="NGUYEN PHAM ANH THU" userId="baf72463-252b-4d5f-a6ca-5a6327a9888d" providerId="ADAL" clId="{C0A3687F-47BA-49EF-B2D9-4E6FD31D025F}" dt="2022-06-11T03:38:26.185" v="146"/>
          <ac:grpSpMkLst>
            <pc:docMk/>
            <pc:sldMk cId="3366020455" sldId="294"/>
            <ac:grpSpMk id="162" creationId="{8ECF5554-CBDD-7EC6-213B-6E5EC43EA76E}"/>
          </ac:grpSpMkLst>
        </pc:grpChg>
        <pc:grpChg chg="mod">
          <ac:chgData name="NGUYEN PHAM ANH THU" userId="baf72463-252b-4d5f-a6ca-5a6327a9888d" providerId="ADAL" clId="{C0A3687F-47BA-49EF-B2D9-4E6FD31D025F}" dt="2022-06-11T03:38:26.185" v="146"/>
          <ac:grpSpMkLst>
            <pc:docMk/>
            <pc:sldMk cId="3366020455" sldId="294"/>
            <ac:grpSpMk id="163" creationId="{7A17F623-FF4A-B7CC-2170-D5D4851914CA}"/>
          </ac:grpSpMkLst>
        </pc:grpChg>
        <pc:grpChg chg="mod">
          <ac:chgData name="NGUYEN PHAM ANH THU" userId="baf72463-252b-4d5f-a6ca-5a6327a9888d" providerId="ADAL" clId="{C0A3687F-47BA-49EF-B2D9-4E6FD31D025F}" dt="2022-06-11T03:38:26.185" v="146"/>
          <ac:grpSpMkLst>
            <pc:docMk/>
            <pc:sldMk cId="3366020455" sldId="294"/>
            <ac:grpSpMk id="165" creationId="{48E2161F-297F-23DC-F5D3-4BB3F51DBA3F}"/>
          </ac:grpSpMkLst>
        </pc:grpChg>
        <pc:grpChg chg="mod">
          <ac:chgData name="NGUYEN PHAM ANH THU" userId="baf72463-252b-4d5f-a6ca-5a6327a9888d" providerId="ADAL" clId="{C0A3687F-47BA-49EF-B2D9-4E6FD31D025F}" dt="2022-06-11T03:38:26.185" v="146"/>
          <ac:grpSpMkLst>
            <pc:docMk/>
            <pc:sldMk cId="3366020455" sldId="294"/>
            <ac:grpSpMk id="177" creationId="{5CF4010E-D370-0748-8C36-E8BB3C164A92}"/>
          </ac:grpSpMkLst>
        </pc:grpChg>
        <pc:grpChg chg="mod">
          <ac:chgData name="NGUYEN PHAM ANH THU" userId="baf72463-252b-4d5f-a6ca-5a6327a9888d" providerId="ADAL" clId="{C0A3687F-47BA-49EF-B2D9-4E6FD31D025F}" dt="2022-06-11T03:38:26.185" v="146"/>
          <ac:grpSpMkLst>
            <pc:docMk/>
            <pc:sldMk cId="3366020455" sldId="294"/>
            <ac:grpSpMk id="179" creationId="{D0801323-311C-B8FB-97C4-6E7F82CBE97F}"/>
          </ac:grpSpMkLst>
        </pc:grpChg>
        <pc:grpChg chg="mod">
          <ac:chgData name="NGUYEN PHAM ANH THU" userId="baf72463-252b-4d5f-a6ca-5a6327a9888d" providerId="ADAL" clId="{C0A3687F-47BA-49EF-B2D9-4E6FD31D025F}" dt="2022-06-11T03:38:26.185" v="146"/>
          <ac:grpSpMkLst>
            <pc:docMk/>
            <pc:sldMk cId="3366020455" sldId="294"/>
            <ac:grpSpMk id="185" creationId="{2E5BE53F-BAD2-95CD-86AA-5CE7769DA863}"/>
          </ac:grpSpMkLst>
        </pc:grpChg>
        <pc:grpChg chg="mod">
          <ac:chgData name="NGUYEN PHAM ANH THU" userId="baf72463-252b-4d5f-a6ca-5a6327a9888d" providerId="ADAL" clId="{C0A3687F-47BA-49EF-B2D9-4E6FD31D025F}" dt="2022-06-11T03:38:26.185" v="146"/>
          <ac:grpSpMkLst>
            <pc:docMk/>
            <pc:sldMk cId="3366020455" sldId="294"/>
            <ac:grpSpMk id="192" creationId="{1DCA5972-1709-95AF-3354-5FED8B09CE4B}"/>
          </ac:grpSpMkLst>
        </pc:grpChg>
        <pc:grpChg chg="mod">
          <ac:chgData name="NGUYEN PHAM ANH THU" userId="baf72463-252b-4d5f-a6ca-5a6327a9888d" providerId="ADAL" clId="{C0A3687F-47BA-49EF-B2D9-4E6FD31D025F}" dt="2022-06-11T03:38:26.185" v="146"/>
          <ac:grpSpMkLst>
            <pc:docMk/>
            <pc:sldMk cId="3366020455" sldId="294"/>
            <ac:grpSpMk id="193" creationId="{C0F9EF08-D7F3-F430-AC53-51CF738D9CCF}"/>
          </ac:grpSpMkLst>
        </pc:grpChg>
        <pc:grpChg chg="mod">
          <ac:chgData name="NGUYEN PHAM ANH THU" userId="baf72463-252b-4d5f-a6ca-5a6327a9888d" providerId="ADAL" clId="{C0A3687F-47BA-49EF-B2D9-4E6FD31D025F}" dt="2022-06-11T03:38:26.185" v="146"/>
          <ac:grpSpMkLst>
            <pc:docMk/>
            <pc:sldMk cId="3366020455" sldId="294"/>
            <ac:grpSpMk id="194" creationId="{4828B392-EEF1-F5BD-5165-1AC9A93683F7}"/>
          </ac:grpSpMkLst>
        </pc:grpChg>
        <pc:grpChg chg="mod">
          <ac:chgData name="NGUYEN PHAM ANH THU" userId="baf72463-252b-4d5f-a6ca-5a6327a9888d" providerId="ADAL" clId="{C0A3687F-47BA-49EF-B2D9-4E6FD31D025F}" dt="2022-06-11T03:38:26.185" v="146"/>
          <ac:grpSpMkLst>
            <pc:docMk/>
            <pc:sldMk cId="3366020455" sldId="294"/>
            <ac:grpSpMk id="196" creationId="{AD981B79-B687-C372-AB9D-8D5BEDBE4ADB}"/>
          </ac:grpSpMkLst>
        </pc:grpChg>
        <pc:grpChg chg="mod">
          <ac:chgData name="NGUYEN PHAM ANH THU" userId="baf72463-252b-4d5f-a6ca-5a6327a9888d" providerId="ADAL" clId="{C0A3687F-47BA-49EF-B2D9-4E6FD31D025F}" dt="2022-06-11T03:38:26.185" v="146"/>
          <ac:grpSpMkLst>
            <pc:docMk/>
            <pc:sldMk cId="3366020455" sldId="294"/>
            <ac:grpSpMk id="200" creationId="{0E913BB5-AB04-1BEE-1D24-CE64221F7A9E}"/>
          </ac:grpSpMkLst>
        </pc:grpChg>
        <pc:grpChg chg="mod">
          <ac:chgData name="NGUYEN PHAM ANH THU" userId="baf72463-252b-4d5f-a6ca-5a6327a9888d" providerId="ADAL" clId="{C0A3687F-47BA-49EF-B2D9-4E6FD31D025F}" dt="2022-06-11T03:38:26.185" v="146"/>
          <ac:grpSpMkLst>
            <pc:docMk/>
            <pc:sldMk cId="3366020455" sldId="294"/>
            <ac:grpSpMk id="204" creationId="{40D6B6AF-6D29-D0FE-B730-B29F434FC0C9}"/>
          </ac:grpSpMkLst>
        </pc:grpChg>
        <pc:grpChg chg="mod">
          <ac:chgData name="NGUYEN PHAM ANH THU" userId="baf72463-252b-4d5f-a6ca-5a6327a9888d" providerId="ADAL" clId="{C0A3687F-47BA-49EF-B2D9-4E6FD31D025F}" dt="2022-06-11T03:38:26.185" v="146"/>
          <ac:grpSpMkLst>
            <pc:docMk/>
            <pc:sldMk cId="3366020455" sldId="294"/>
            <ac:grpSpMk id="208" creationId="{5AFCBCBA-A09A-5BC9-F685-33B77136EEDE}"/>
          </ac:grpSpMkLst>
        </pc:grpChg>
        <pc:grpChg chg="mod">
          <ac:chgData name="NGUYEN PHAM ANH THU" userId="baf72463-252b-4d5f-a6ca-5a6327a9888d" providerId="ADAL" clId="{C0A3687F-47BA-49EF-B2D9-4E6FD31D025F}" dt="2022-06-11T03:38:26.185" v="146"/>
          <ac:grpSpMkLst>
            <pc:docMk/>
            <pc:sldMk cId="3366020455" sldId="294"/>
            <ac:grpSpMk id="213" creationId="{8D21CB3E-9618-8F0F-CA95-C62126D57C1B}"/>
          </ac:grpSpMkLst>
        </pc:grpChg>
        <pc:grpChg chg="mod">
          <ac:chgData name="NGUYEN PHAM ANH THU" userId="baf72463-252b-4d5f-a6ca-5a6327a9888d" providerId="ADAL" clId="{C0A3687F-47BA-49EF-B2D9-4E6FD31D025F}" dt="2022-06-11T03:38:26.185" v="146"/>
          <ac:grpSpMkLst>
            <pc:docMk/>
            <pc:sldMk cId="3366020455" sldId="294"/>
            <ac:grpSpMk id="214" creationId="{E6762882-092A-A7AD-D046-502C9433DCC3}"/>
          </ac:grpSpMkLst>
        </pc:grpChg>
        <pc:grpChg chg="mod">
          <ac:chgData name="NGUYEN PHAM ANH THU" userId="baf72463-252b-4d5f-a6ca-5a6327a9888d" providerId="ADAL" clId="{C0A3687F-47BA-49EF-B2D9-4E6FD31D025F}" dt="2022-06-11T03:38:26.185" v="146"/>
          <ac:grpSpMkLst>
            <pc:docMk/>
            <pc:sldMk cId="3366020455" sldId="294"/>
            <ac:grpSpMk id="219" creationId="{A7996874-729B-DCAC-D066-96DDDE39BB1A}"/>
          </ac:grpSpMkLst>
        </pc:grpChg>
        <pc:grpChg chg="add del mod">
          <ac:chgData name="NGUYEN PHAM ANH THU" userId="baf72463-252b-4d5f-a6ca-5a6327a9888d" providerId="ADAL" clId="{C0A3687F-47BA-49EF-B2D9-4E6FD31D025F}" dt="2022-06-11T03:38:28.938" v="149"/>
          <ac:grpSpMkLst>
            <pc:docMk/>
            <pc:sldMk cId="3366020455" sldId="294"/>
            <ac:grpSpMk id="239" creationId="{9B4DB574-0894-EE6C-4047-D4DD6D46B509}"/>
          </ac:grpSpMkLst>
        </pc:grpChg>
        <pc:grpChg chg="mod">
          <ac:chgData name="NGUYEN PHAM ANH THU" userId="baf72463-252b-4d5f-a6ca-5a6327a9888d" providerId="ADAL" clId="{C0A3687F-47BA-49EF-B2D9-4E6FD31D025F}" dt="2022-06-11T03:38:26.185" v="146"/>
          <ac:grpSpMkLst>
            <pc:docMk/>
            <pc:sldMk cId="3366020455" sldId="294"/>
            <ac:grpSpMk id="240" creationId="{360C39E7-7AFC-6F35-17A5-058E1CD4F975}"/>
          </ac:grpSpMkLst>
        </pc:grpChg>
        <pc:grpChg chg="add del mod">
          <ac:chgData name="NGUYEN PHAM ANH THU" userId="baf72463-252b-4d5f-a6ca-5a6327a9888d" providerId="ADAL" clId="{C0A3687F-47BA-49EF-B2D9-4E6FD31D025F}" dt="2022-06-11T03:38:28.076" v="148"/>
          <ac:grpSpMkLst>
            <pc:docMk/>
            <pc:sldMk cId="3366020455" sldId="294"/>
            <ac:grpSpMk id="244" creationId="{33C5018D-56AB-AD62-04F1-8D1C6EA8D584}"/>
          </ac:grpSpMkLst>
        </pc:grpChg>
        <pc:grpChg chg="mod">
          <ac:chgData name="NGUYEN PHAM ANH THU" userId="baf72463-252b-4d5f-a6ca-5a6327a9888d" providerId="ADAL" clId="{C0A3687F-47BA-49EF-B2D9-4E6FD31D025F}" dt="2022-06-11T03:38:26.495" v="147"/>
          <ac:grpSpMkLst>
            <pc:docMk/>
            <pc:sldMk cId="3366020455" sldId="294"/>
            <ac:grpSpMk id="245" creationId="{F30881CF-3537-5D45-25AE-E61F274BADE9}"/>
          </ac:grpSpMkLst>
        </pc:grpChg>
        <pc:grpChg chg="mod">
          <ac:chgData name="NGUYEN PHAM ANH THU" userId="baf72463-252b-4d5f-a6ca-5a6327a9888d" providerId="ADAL" clId="{C0A3687F-47BA-49EF-B2D9-4E6FD31D025F}" dt="2022-06-11T03:38:26.495" v="147"/>
          <ac:grpSpMkLst>
            <pc:docMk/>
            <pc:sldMk cId="3366020455" sldId="294"/>
            <ac:grpSpMk id="249" creationId="{95FE0727-A2EE-7876-7756-0726FA933F93}"/>
          </ac:grpSpMkLst>
        </pc:grpChg>
        <pc:grpChg chg="add del mod">
          <ac:chgData name="NGUYEN PHAM ANH THU" userId="baf72463-252b-4d5f-a6ca-5a6327a9888d" providerId="ADAL" clId="{C0A3687F-47BA-49EF-B2D9-4E6FD31D025F}" dt="2022-06-11T03:38:28.076" v="148"/>
          <ac:grpSpMkLst>
            <pc:docMk/>
            <pc:sldMk cId="3366020455" sldId="294"/>
            <ac:grpSpMk id="256" creationId="{EB117C40-1AF6-90D2-B283-0A9AC3B0A8D1}"/>
          </ac:grpSpMkLst>
        </pc:grpChg>
        <pc:grpChg chg="mod">
          <ac:chgData name="NGUYEN PHAM ANH THU" userId="baf72463-252b-4d5f-a6ca-5a6327a9888d" providerId="ADAL" clId="{C0A3687F-47BA-49EF-B2D9-4E6FD31D025F}" dt="2022-06-11T03:38:26.495" v="147"/>
          <ac:grpSpMkLst>
            <pc:docMk/>
            <pc:sldMk cId="3366020455" sldId="294"/>
            <ac:grpSpMk id="257" creationId="{EC79099A-435F-8A18-CAFA-3DF94667358C}"/>
          </ac:grpSpMkLst>
        </pc:grpChg>
        <pc:grpChg chg="mod">
          <ac:chgData name="NGUYEN PHAM ANH THU" userId="baf72463-252b-4d5f-a6ca-5a6327a9888d" providerId="ADAL" clId="{C0A3687F-47BA-49EF-B2D9-4E6FD31D025F}" dt="2022-06-11T03:38:26.495" v="147"/>
          <ac:grpSpMkLst>
            <pc:docMk/>
            <pc:sldMk cId="3366020455" sldId="294"/>
            <ac:grpSpMk id="259" creationId="{0C645025-554A-EC38-F512-DB7354588FD3}"/>
          </ac:grpSpMkLst>
        </pc:grpChg>
        <pc:grpChg chg="mod">
          <ac:chgData name="NGUYEN PHAM ANH THU" userId="baf72463-252b-4d5f-a6ca-5a6327a9888d" providerId="ADAL" clId="{C0A3687F-47BA-49EF-B2D9-4E6FD31D025F}" dt="2022-06-11T03:38:26.495" v="147"/>
          <ac:grpSpMkLst>
            <pc:docMk/>
            <pc:sldMk cId="3366020455" sldId="294"/>
            <ac:grpSpMk id="266" creationId="{8A834775-2F2A-2D27-7DB2-91F83FAAD7D2}"/>
          </ac:grpSpMkLst>
        </pc:grpChg>
        <pc:grpChg chg="mod">
          <ac:chgData name="NGUYEN PHAM ANH THU" userId="baf72463-252b-4d5f-a6ca-5a6327a9888d" providerId="ADAL" clId="{C0A3687F-47BA-49EF-B2D9-4E6FD31D025F}" dt="2022-06-11T03:38:26.495" v="147"/>
          <ac:grpSpMkLst>
            <pc:docMk/>
            <pc:sldMk cId="3366020455" sldId="294"/>
            <ac:grpSpMk id="267" creationId="{0AE4C495-30F5-CE35-E0DF-18AFAAD34F45}"/>
          </ac:grpSpMkLst>
        </pc:grpChg>
        <pc:grpChg chg="mod">
          <ac:chgData name="NGUYEN PHAM ANH THU" userId="baf72463-252b-4d5f-a6ca-5a6327a9888d" providerId="ADAL" clId="{C0A3687F-47BA-49EF-B2D9-4E6FD31D025F}" dt="2022-06-11T03:38:26.495" v="147"/>
          <ac:grpSpMkLst>
            <pc:docMk/>
            <pc:sldMk cId="3366020455" sldId="294"/>
            <ac:grpSpMk id="269" creationId="{64E1F7F6-B5B0-636E-7431-E2D9822F2830}"/>
          </ac:grpSpMkLst>
        </pc:grpChg>
        <pc:grpChg chg="mod">
          <ac:chgData name="NGUYEN PHAM ANH THU" userId="baf72463-252b-4d5f-a6ca-5a6327a9888d" providerId="ADAL" clId="{C0A3687F-47BA-49EF-B2D9-4E6FD31D025F}" dt="2022-06-11T03:38:26.495" v="147"/>
          <ac:grpSpMkLst>
            <pc:docMk/>
            <pc:sldMk cId="3366020455" sldId="294"/>
            <ac:grpSpMk id="281" creationId="{AE68C6E2-4822-11B2-520D-98D1E7FD1579}"/>
          </ac:grpSpMkLst>
        </pc:grpChg>
        <pc:grpChg chg="mod">
          <ac:chgData name="NGUYEN PHAM ANH THU" userId="baf72463-252b-4d5f-a6ca-5a6327a9888d" providerId="ADAL" clId="{C0A3687F-47BA-49EF-B2D9-4E6FD31D025F}" dt="2022-06-11T03:38:26.495" v="147"/>
          <ac:grpSpMkLst>
            <pc:docMk/>
            <pc:sldMk cId="3366020455" sldId="294"/>
            <ac:grpSpMk id="283" creationId="{919444D5-A9CB-C4F1-40DB-F7A5C674F4CC}"/>
          </ac:grpSpMkLst>
        </pc:grpChg>
        <pc:grpChg chg="mod">
          <ac:chgData name="NGUYEN PHAM ANH THU" userId="baf72463-252b-4d5f-a6ca-5a6327a9888d" providerId="ADAL" clId="{C0A3687F-47BA-49EF-B2D9-4E6FD31D025F}" dt="2022-06-11T03:38:26.495" v="147"/>
          <ac:grpSpMkLst>
            <pc:docMk/>
            <pc:sldMk cId="3366020455" sldId="294"/>
            <ac:grpSpMk id="289" creationId="{BD7AE35F-5509-ABB3-A104-C4402ADC49A9}"/>
          </ac:grpSpMkLst>
        </pc:grpChg>
        <pc:grpChg chg="mod">
          <ac:chgData name="NGUYEN PHAM ANH THU" userId="baf72463-252b-4d5f-a6ca-5a6327a9888d" providerId="ADAL" clId="{C0A3687F-47BA-49EF-B2D9-4E6FD31D025F}" dt="2022-06-11T03:38:26.495" v="147"/>
          <ac:grpSpMkLst>
            <pc:docMk/>
            <pc:sldMk cId="3366020455" sldId="294"/>
            <ac:grpSpMk id="296" creationId="{BD0D2079-573E-132D-BEA8-79AD90670EDF}"/>
          </ac:grpSpMkLst>
        </pc:grpChg>
        <pc:grpChg chg="mod">
          <ac:chgData name="NGUYEN PHAM ANH THU" userId="baf72463-252b-4d5f-a6ca-5a6327a9888d" providerId="ADAL" clId="{C0A3687F-47BA-49EF-B2D9-4E6FD31D025F}" dt="2022-06-11T03:38:26.495" v="147"/>
          <ac:grpSpMkLst>
            <pc:docMk/>
            <pc:sldMk cId="3366020455" sldId="294"/>
            <ac:grpSpMk id="297" creationId="{26B388D6-C55F-76C2-688D-9C7C67B31632}"/>
          </ac:grpSpMkLst>
        </pc:grpChg>
        <pc:grpChg chg="mod">
          <ac:chgData name="NGUYEN PHAM ANH THU" userId="baf72463-252b-4d5f-a6ca-5a6327a9888d" providerId="ADAL" clId="{C0A3687F-47BA-49EF-B2D9-4E6FD31D025F}" dt="2022-06-11T03:38:26.495" v="147"/>
          <ac:grpSpMkLst>
            <pc:docMk/>
            <pc:sldMk cId="3366020455" sldId="294"/>
            <ac:grpSpMk id="298" creationId="{323ACB3E-EA13-F4AA-9996-F83B3607DFF5}"/>
          </ac:grpSpMkLst>
        </pc:grpChg>
        <pc:grpChg chg="mod">
          <ac:chgData name="NGUYEN PHAM ANH THU" userId="baf72463-252b-4d5f-a6ca-5a6327a9888d" providerId="ADAL" clId="{C0A3687F-47BA-49EF-B2D9-4E6FD31D025F}" dt="2022-06-11T03:38:26.495" v="147"/>
          <ac:grpSpMkLst>
            <pc:docMk/>
            <pc:sldMk cId="3366020455" sldId="294"/>
            <ac:grpSpMk id="300" creationId="{FD564DC9-5575-63D2-B13D-87DDC52054A9}"/>
          </ac:grpSpMkLst>
        </pc:grpChg>
        <pc:grpChg chg="mod">
          <ac:chgData name="NGUYEN PHAM ANH THU" userId="baf72463-252b-4d5f-a6ca-5a6327a9888d" providerId="ADAL" clId="{C0A3687F-47BA-49EF-B2D9-4E6FD31D025F}" dt="2022-06-11T03:38:26.495" v="147"/>
          <ac:grpSpMkLst>
            <pc:docMk/>
            <pc:sldMk cId="3366020455" sldId="294"/>
            <ac:grpSpMk id="304" creationId="{D2679090-59C3-13CC-8AA6-68561CD84F7F}"/>
          </ac:grpSpMkLst>
        </pc:grpChg>
        <pc:grpChg chg="mod">
          <ac:chgData name="NGUYEN PHAM ANH THU" userId="baf72463-252b-4d5f-a6ca-5a6327a9888d" providerId="ADAL" clId="{C0A3687F-47BA-49EF-B2D9-4E6FD31D025F}" dt="2022-06-11T03:38:26.495" v="147"/>
          <ac:grpSpMkLst>
            <pc:docMk/>
            <pc:sldMk cId="3366020455" sldId="294"/>
            <ac:grpSpMk id="308" creationId="{30073FA1-9B2B-8071-18A9-F72588259447}"/>
          </ac:grpSpMkLst>
        </pc:grpChg>
        <pc:grpChg chg="mod">
          <ac:chgData name="NGUYEN PHAM ANH THU" userId="baf72463-252b-4d5f-a6ca-5a6327a9888d" providerId="ADAL" clId="{C0A3687F-47BA-49EF-B2D9-4E6FD31D025F}" dt="2022-06-11T03:38:26.495" v="147"/>
          <ac:grpSpMkLst>
            <pc:docMk/>
            <pc:sldMk cId="3366020455" sldId="294"/>
            <ac:grpSpMk id="312" creationId="{F937DB82-BFCE-BF67-5C8A-ACA26C9C2554}"/>
          </ac:grpSpMkLst>
        </pc:grpChg>
        <pc:grpChg chg="mod">
          <ac:chgData name="NGUYEN PHAM ANH THU" userId="baf72463-252b-4d5f-a6ca-5a6327a9888d" providerId="ADAL" clId="{C0A3687F-47BA-49EF-B2D9-4E6FD31D025F}" dt="2022-06-11T03:38:26.495" v="147"/>
          <ac:grpSpMkLst>
            <pc:docMk/>
            <pc:sldMk cId="3366020455" sldId="294"/>
            <ac:grpSpMk id="317" creationId="{371A54A3-4D29-D04F-2633-BE852D1B3D10}"/>
          </ac:grpSpMkLst>
        </pc:grpChg>
        <pc:grpChg chg="mod">
          <ac:chgData name="NGUYEN PHAM ANH THU" userId="baf72463-252b-4d5f-a6ca-5a6327a9888d" providerId="ADAL" clId="{C0A3687F-47BA-49EF-B2D9-4E6FD31D025F}" dt="2022-06-11T03:38:26.495" v="147"/>
          <ac:grpSpMkLst>
            <pc:docMk/>
            <pc:sldMk cId="3366020455" sldId="294"/>
            <ac:grpSpMk id="318" creationId="{8B228735-B73E-4925-79FA-53FFA9B08AED}"/>
          </ac:grpSpMkLst>
        </pc:grpChg>
        <pc:grpChg chg="mod">
          <ac:chgData name="NGUYEN PHAM ANH THU" userId="baf72463-252b-4d5f-a6ca-5a6327a9888d" providerId="ADAL" clId="{C0A3687F-47BA-49EF-B2D9-4E6FD31D025F}" dt="2022-06-11T03:38:26.495" v="147"/>
          <ac:grpSpMkLst>
            <pc:docMk/>
            <pc:sldMk cId="3366020455" sldId="294"/>
            <ac:grpSpMk id="323" creationId="{F0D65BA6-74E6-DCB0-BB0F-99FC2F3F1954}"/>
          </ac:grpSpMkLst>
        </pc:grpChg>
        <pc:grpChg chg="add del mod">
          <ac:chgData name="NGUYEN PHAM ANH THU" userId="baf72463-252b-4d5f-a6ca-5a6327a9888d" providerId="ADAL" clId="{C0A3687F-47BA-49EF-B2D9-4E6FD31D025F}" dt="2022-06-11T03:38:28.076" v="148"/>
          <ac:grpSpMkLst>
            <pc:docMk/>
            <pc:sldMk cId="3366020455" sldId="294"/>
            <ac:grpSpMk id="343" creationId="{C30AE0BA-7621-D655-3182-7FCC6795E206}"/>
          </ac:grpSpMkLst>
        </pc:grpChg>
        <pc:grpChg chg="mod">
          <ac:chgData name="NGUYEN PHAM ANH THU" userId="baf72463-252b-4d5f-a6ca-5a6327a9888d" providerId="ADAL" clId="{C0A3687F-47BA-49EF-B2D9-4E6FD31D025F}" dt="2022-06-11T03:38:26.495" v="147"/>
          <ac:grpSpMkLst>
            <pc:docMk/>
            <pc:sldMk cId="3366020455" sldId="294"/>
            <ac:grpSpMk id="344" creationId="{B6F48C33-2B36-548E-C3A2-2F2CCE064FE7}"/>
          </ac:grpSpMkLst>
        </pc:grpChg>
        <pc:picChg chg="mod">
          <ac:chgData name="NGUYEN PHAM ANH THU" userId="baf72463-252b-4d5f-a6ca-5a6327a9888d" providerId="ADAL" clId="{C0A3687F-47BA-49EF-B2D9-4E6FD31D025F}" dt="2022-06-11T03:38:26.185" v="146"/>
          <ac:picMkLst>
            <pc:docMk/>
            <pc:sldMk cId="3366020455" sldId="294"/>
            <ac:picMk id="207" creationId="{37A4A787-37F1-0965-9E2D-CF1BBF10C387}"/>
          </ac:picMkLst>
        </pc:picChg>
        <pc:picChg chg="mod">
          <ac:chgData name="NGUYEN PHAM ANH THU" userId="baf72463-252b-4d5f-a6ca-5a6327a9888d" providerId="ADAL" clId="{C0A3687F-47BA-49EF-B2D9-4E6FD31D025F}" dt="2022-06-11T03:38:26.185" v="146"/>
          <ac:picMkLst>
            <pc:docMk/>
            <pc:sldMk cId="3366020455" sldId="294"/>
            <ac:picMk id="242" creationId="{DA20825C-0B7D-D16D-0202-B074050E6BAB}"/>
          </ac:picMkLst>
        </pc:picChg>
        <pc:picChg chg="mod">
          <ac:chgData name="NGUYEN PHAM ANH THU" userId="baf72463-252b-4d5f-a6ca-5a6327a9888d" providerId="ADAL" clId="{C0A3687F-47BA-49EF-B2D9-4E6FD31D025F}" dt="2022-06-11T03:38:26.185" v="146"/>
          <ac:picMkLst>
            <pc:docMk/>
            <pc:sldMk cId="3366020455" sldId="294"/>
            <ac:picMk id="243" creationId="{2B295679-489A-7CF1-15AF-DF4FB4BE39CB}"/>
          </ac:picMkLst>
        </pc:picChg>
        <pc:picChg chg="mod">
          <ac:chgData name="NGUYEN PHAM ANH THU" userId="baf72463-252b-4d5f-a6ca-5a6327a9888d" providerId="ADAL" clId="{C0A3687F-47BA-49EF-B2D9-4E6FD31D025F}" dt="2022-06-11T03:38:26.495" v="147"/>
          <ac:picMkLst>
            <pc:docMk/>
            <pc:sldMk cId="3366020455" sldId="294"/>
            <ac:picMk id="311" creationId="{0A08789A-145F-B333-2144-E9BA201673D2}"/>
          </ac:picMkLst>
        </pc:picChg>
        <pc:picChg chg="mod">
          <ac:chgData name="NGUYEN PHAM ANH THU" userId="baf72463-252b-4d5f-a6ca-5a6327a9888d" providerId="ADAL" clId="{C0A3687F-47BA-49EF-B2D9-4E6FD31D025F}" dt="2022-06-11T03:38:26.495" v="147"/>
          <ac:picMkLst>
            <pc:docMk/>
            <pc:sldMk cId="3366020455" sldId="294"/>
            <ac:picMk id="346" creationId="{277A2EC3-3EEE-C7E3-7AEB-0727ECF4564E}"/>
          </ac:picMkLst>
        </pc:picChg>
        <pc:picChg chg="mod">
          <ac:chgData name="NGUYEN PHAM ANH THU" userId="baf72463-252b-4d5f-a6ca-5a6327a9888d" providerId="ADAL" clId="{C0A3687F-47BA-49EF-B2D9-4E6FD31D025F}" dt="2022-06-11T03:38:26.495" v="147"/>
          <ac:picMkLst>
            <pc:docMk/>
            <pc:sldMk cId="3366020455" sldId="294"/>
            <ac:picMk id="347" creationId="{61492330-F610-DB19-8138-019ABD25F399}"/>
          </ac:picMkLst>
        </pc:picChg>
      </pc:sldChg>
      <pc:sldChg chg="del">
        <pc:chgData name="NGUYEN PHAM ANH THU" userId="baf72463-252b-4d5f-a6ca-5a6327a9888d" providerId="ADAL" clId="{C0A3687F-47BA-49EF-B2D9-4E6FD31D025F}" dt="2022-06-11T03:39:22.004" v="165" actId="47"/>
        <pc:sldMkLst>
          <pc:docMk/>
          <pc:sldMk cId="630533908" sldId="295"/>
        </pc:sldMkLst>
      </pc:sldChg>
      <pc:sldChg chg="del">
        <pc:chgData name="NGUYEN PHAM ANH THU" userId="baf72463-252b-4d5f-a6ca-5a6327a9888d" providerId="ADAL" clId="{C0A3687F-47BA-49EF-B2D9-4E6FD31D025F}" dt="2022-06-11T03:39:22.593" v="166" actId="47"/>
        <pc:sldMkLst>
          <pc:docMk/>
          <pc:sldMk cId="23210673" sldId="296"/>
        </pc:sldMkLst>
      </pc:sldChg>
      <pc:sldChg chg="del">
        <pc:chgData name="NGUYEN PHAM ANH THU" userId="baf72463-252b-4d5f-a6ca-5a6327a9888d" providerId="ADAL" clId="{C0A3687F-47BA-49EF-B2D9-4E6FD31D025F}" dt="2022-06-11T03:43:07.123" v="235" actId="47"/>
        <pc:sldMkLst>
          <pc:docMk/>
          <pc:sldMk cId="2618721970" sldId="298"/>
        </pc:sldMkLst>
      </pc:sldChg>
      <pc:sldChg chg="del">
        <pc:chgData name="NGUYEN PHAM ANH THU" userId="baf72463-252b-4d5f-a6ca-5a6327a9888d" providerId="ADAL" clId="{C0A3687F-47BA-49EF-B2D9-4E6FD31D025F}" dt="2022-06-11T03:43:07.328" v="236" actId="47"/>
        <pc:sldMkLst>
          <pc:docMk/>
          <pc:sldMk cId="3429943285" sldId="299"/>
        </pc:sldMkLst>
      </pc:sldChg>
      <pc:sldChg chg="del">
        <pc:chgData name="NGUYEN PHAM ANH THU" userId="baf72463-252b-4d5f-a6ca-5a6327a9888d" providerId="ADAL" clId="{C0A3687F-47BA-49EF-B2D9-4E6FD31D025F}" dt="2022-06-11T03:43:07.753" v="237" actId="47"/>
        <pc:sldMkLst>
          <pc:docMk/>
          <pc:sldMk cId="3629169233" sldId="300"/>
        </pc:sldMkLst>
      </pc:sldChg>
      <pc:sldChg chg="del">
        <pc:chgData name="NGUYEN PHAM ANH THU" userId="baf72463-252b-4d5f-a6ca-5a6327a9888d" providerId="ADAL" clId="{C0A3687F-47BA-49EF-B2D9-4E6FD31D025F}" dt="2022-06-11T03:43:08.949" v="238" actId="47"/>
        <pc:sldMkLst>
          <pc:docMk/>
          <pc:sldMk cId="2445197319" sldId="301"/>
        </pc:sldMkLst>
      </pc:sldChg>
      <pc:sldChg chg="del">
        <pc:chgData name="NGUYEN PHAM ANH THU" userId="baf72463-252b-4d5f-a6ca-5a6327a9888d" providerId="ADAL" clId="{C0A3687F-47BA-49EF-B2D9-4E6FD31D025F}" dt="2022-06-11T04:32:28.422" v="718" actId="47"/>
        <pc:sldMkLst>
          <pc:docMk/>
          <pc:sldMk cId="814567362" sldId="302"/>
        </pc:sldMkLst>
      </pc:sldChg>
      <pc:sldChg chg="del">
        <pc:chgData name="NGUYEN PHAM ANH THU" userId="baf72463-252b-4d5f-a6ca-5a6327a9888d" providerId="ADAL" clId="{C0A3687F-47BA-49EF-B2D9-4E6FD31D025F}" dt="2022-06-11T04:32:30.464" v="721" actId="47"/>
        <pc:sldMkLst>
          <pc:docMk/>
          <pc:sldMk cId="1735358347" sldId="303"/>
        </pc:sldMkLst>
      </pc:sldChg>
      <pc:sldChg chg="del">
        <pc:chgData name="NGUYEN PHAM ANH THU" userId="baf72463-252b-4d5f-a6ca-5a6327a9888d" providerId="ADAL" clId="{C0A3687F-47BA-49EF-B2D9-4E6FD31D025F}" dt="2022-06-11T04:32:30.577" v="722" actId="47"/>
        <pc:sldMkLst>
          <pc:docMk/>
          <pc:sldMk cId="797803446" sldId="304"/>
        </pc:sldMkLst>
      </pc:sldChg>
      <pc:sldChg chg="del">
        <pc:chgData name="NGUYEN PHAM ANH THU" userId="baf72463-252b-4d5f-a6ca-5a6327a9888d" providerId="ADAL" clId="{C0A3687F-47BA-49EF-B2D9-4E6FD31D025F}" dt="2022-06-11T04:32:31.239" v="724" actId="47"/>
        <pc:sldMkLst>
          <pc:docMk/>
          <pc:sldMk cId="750144748" sldId="305"/>
        </pc:sldMkLst>
      </pc:sldChg>
      <pc:sldChg chg="del">
        <pc:chgData name="NGUYEN PHAM ANH THU" userId="baf72463-252b-4d5f-a6ca-5a6327a9888d" providerId="ADAL" clId="{C0A3687F-47BA-49EF-B2D9-4E6FD31D025F}" dt="2022-06-11T04:32:30.732" v="723" actId="47"/>
        <pc:sldMkLst>
          <pc:docMk/>
          <pc:sldMk cId="401529984" sldId="306"/>
        </pc:sldMkLst>
      </pc:sldChg>
      <pc:sldChg chg="del">
        <pc:chgData name="NGUYEN PHAM ANH THU" userId="baf72463-252b-4d5f-a6ca-5a6327a9888d" providerId="ADAL" clId="{C0A3687F-47BA-49EF-B2D9-4E6FD31D025F}" dt="2022-06-11T04:32:31.621" v="725" actId="47"/>
        <pc:sldMkLst>
          <pc:docMk/>
          <pc:sldMk cId="395090845" sldId="307"/>
        </pc:sldMkLst>
      </pc:sldChg>
      <pc:sldChg chg="del">
        <pc:chgData name="NGUYEN PHAM ANH THU" userId="baf72463-252b-4d5f-a6ca-5a6327a9888d" providerId="ADAL" clId="{C0A3687F-47BA-49EF-B2D9-4E6FD31D025F}" dt="2022-06-11T04:32:31.792" v="726" actId="47"/>
        <pc:sldMkLst>
          <pc:docMk/>
          <pc:sldMk cId="1530907422" sldId="308"/>
        </pc:sldMkLst>
      </pc:sldChg>
      <pc:sldChg chg="del">
        <pc:chgData name="NGUYEN PHAM ANH THU" userId="baf72463-252b-4d5f-a6ca-5a6327a9888d" providerId="ADAL" clId="{C0A3687F-47BA-49EF-B2D9-4E6FD31D025F}" dt="2022-06-11T04:32:32.042" v="727" actId="47"/>
        <pc:sldMkLst>
          <pc:docMk/>
          <pc:sldMk cId="3571520760" sldId="309"/>
        </pc:sldMkLst>
      </pc:sldChg>
      <pc:sldChg chg="del">
        <pc:chgData name="NGUYEN PHAM ANH THU" userId="baf72463-252b-4d5f-a6ca-5a6327a9888d" providerId="ADAL" clId="{C0A3687F-47BA-49EF-B2D9-4E6FD31D025F}" dt="2022-06-11T04:32:32.585" v="728" actId="47"/>
        <pc:sldMkLst>
          <pc:docMk/>
          <pc:sldMk cId="2009478104" sldId="311"/>
        </pc:sldMkLst>
      </pc:sldChg>
      <pc:sldChg chg="del">
        <pc:chgData name="NGUYEN PHAM ANH THU" userId="baf72463-252b-4d5f-a6ca-5a6327a9888d" providerId="ADAL" clId="{C0A3687F-47BA-49EF-B2D9-4E6FD31D025F}" dt="2022-06-11T04:32:32.893" v="729" actId="47"/>
        <pc:sldMkLst>
          <pc:docMk/>
          <pc:sldMk cId="316723113" sldId="312"/>
        </pc:sldMkLst>
      </pc:sldChg>
      <pc:sldChg chg="del">
        <pc:chgData name="NGUYEN PHAM ANH THU" userId="baf72463-252b-4d5f-a6ca-5a6327a9888d" providerId="ADAL" clId="{C0A3687F-47BA-49EF-B2D9-4E6FD31D025F}" dt="2022-06-11T03:56:59.076" v="284" actId="47"/>
        <pc:sldMkLst>
          <pc:docMk/>
          <pc:sldMk cId="3495226184" sldId="313"/>
        </pc:sldMkLst>
      </pc:sldChg>
      <pc:sldChg chg="del">
        <pc:chgData name="NGUYEN PHAM ANH THU" userId="baf72463-252b-4d5f-a6ca-5a6327a9888d" providerId="ADAL" clId="{C0A3687F-47BA-49EF-B2D9-4E6FD31D025F}" dt="2022-06-11T03:56:59.901" v="287" actId="47"/>
        <pc:sldMkLst>
          <pc:docMk/>
          <pc:sldMk cId="4263836874" sldId="314"/>
        </pc:sldMkLst>
      </pc:sldChg>
      <pc:sldChg chg="del">
        <pc:chgData name="NGUYEN PHAM ANH THU" userId="baf72463-252b-4d5f-a6ca-5a6327a9888d" providerId="ADAL" clId="{C0A3687F-47BA-49EF-B2D9-4E6FD31D025F}" dt="2022-06-11T04:32:33.195" v="730" actId="47"/>
        <pc:sldMkLst>
          <pc:docMk/>
          <pc:sldMk cId="3207976804" sldId="315"/>
        </pc:sldMkLst>
      </pc:sldChg>
      <pc:sldChg chg="del">
        <pc:chgData name="NGUYEN PHAM ANH THU" userId="baf72463-252b-4d5f-a6ca-5a6327a9888d" providerId="ADAL" clId="{C0A3687F-47BA-49EF-B2D9-4E6FD31D025F}" dt="2022-06-11T03:57:00.829" v="288" actId="47"/>
        <pc:sldMkLst>
          <pc:docMk/>
          <pc:sldMk cId="2812166072" sldId="316"/>
        </pc:sldMkLst>
      </pc:sldChg>
      <pc:sldChg chg="addSp delSp modSp mod modTransition setBg delAnim modAnim">
        <pc:chgData name="NGUYEN PHAM ANH THU" userId="baf72463-252b-4d5f-a6ca-5a6327a9888d" providerId="ADAL" clId="{C0A3687F-47BA-49EF-B2D9-4E6FD31D025F}" dt="2022-06-17T09:59:21.258" v="934" actId="1076"/>
        <pc:sldMkLst>
          <pc:docMk/>
          <pc:sldMk cId="1411231513" sldId="317"/>
        </pc:sldMkLst>
        <pc:spChg chg="del">
          <ac:chgData name="NGUYEN PHAM ANH THU" userId="baf72463-252b-4d5f-a6ca-5a6327a9888d" providerId="ADAL" clId="{C0A3687F-47BA-49EF-B2D9-4E6FD31D025F}" dt="2022-06-17T09:57:41.391" v="901" actId="478"/>
          <ac:spMkLst>
            <pc:docMk/>
            <pc:sldMk cId="1411231513" sldId="317"/>
            <ac:spMk id="6" creationId="{7BBC14DF-3CB8-4A01-DFEB-525DB9CB0C8F}"/>
          </ac:spMkLst>
        </pc:spChg>
        <pc:spChg chg="del">
          <ac:chgData name="NGUYEN PHAM ANH THU" userId="baf72463-252b-4d5f-a6ca-5a6327a9888d" providerId="ADAL" clId="{C0A3687F-47BA-49EF-B2D9-4E6FD31D025F}" dt="2022-06-17T09:57:41.391" v="901" actId="478"/>
          <ac:spMkLst>
            <pc:docMk/>
            <pc:sldMk cId="1411231513" sldId="317"/>
            <ac:spMk id="7" creationId="{B2016E30-C949-88BC-AD0C-B54ACEF04CA6}"/>
          </ac:spMkLst>
        </pc:spChg>
        <pc:spChg chg="del">
          <ac:chgData name="NGUYEN PHAM ANH THU" userId="baf72463-252b-4d5f-a6ca-5a6327a9888d" providerId="ADAL" clId="{C0A3687F-47BA-49EF-B2D9-4E6FD31D025F}" dt="2022-06-17T09:57:41.391" v="901" actId="478"/>
          <ac:spMkLst>
            <pc:docMk/>
            <pc:sldMk cId="1411231513" sldId="317"/>
            <ac:spMk id="8" creationId="{D9849216-1B7E-237F-C47A-88674A0EBC5A}"/>
          </ac:spMkLst>
        </pc:spChg>
        <pc:spChg chg="del">
          <ac:chgData name="NGUYEN PHAM ANH THU" userId="baf72463-252b-4d5f-a6ca-5a6327a9888d" providerId="ADAL" clId="{C0A3687F-47BA-49EF-B2D9-4E6FD31D025F}" dt="2022-06-17T09:57:39.501" v="900" actId="478"/>
          <ac:spMkLst>
            <pc:docMk/>
            <pc:sldMk cId="1411231513" sldId="317"/>
            <ac:spMk id="9" creationId="{0373C370-5F41-3DAA-990A-9EE71CECFCC0}"/>
          </ac:spMkLst>
        </pc:spChg>
        <pc:spChg chg="mod">
          <ac:chgData name="NGUYEN PHAM ANH THU" userId="baf72463-252b-4d5f-a6ca-5a6327a9888d" providerId="ADAL" clId="{C0A3687F-47BA-49EF-B2D9-4E6FD31D025F}" dt="2022-06-17T09:57:48.875" v="902"/>
          <ac:spMkLst>
            <pc:docMk/>
            <pc:sldMk cId="1411231513" sldId="317"/>
            <ac:spMk id="11" creationId="{81DB9B34-8FA4-B898-9C94-9187F24BBB51}"/>
          </ac:spMkLst>
        </pc:spChg>
        <pc:spChg chg="mod">
          <ac:chgData name="NGUYEN PHAM ANH THU" userId="baf72463-252b-4d5f-a6ca-5a6327a9888d" providerId="ADAL" clId="{C0A3687F-47BA-49EF-B2D9-4E6FD31D025F}" dt="2022-06-17T09:57:48.875" v="902"/>
          <ac:spMkLst>
            <pc:docMk/>
            <pc:sldMk cId="1411231513" sldId="317"/>
            <ac:spMk id="12" creationId="{463DE17D-1142-4A55-8074-70ECD86C6321}"/>
          </ac:spMkLst>
        </pc:spChg>
        <pc:spChg chg="mod">
          <ac:chgData name="NGUYEN PHAM ANH THU" userId="baf72463-252b-4d5f-a6ca-5a6327a9888d" providerId="ADAL" clId="{C0A3687F-47BA-49EF-B2D9-4E6FD31D025F}" dt="2022-06-17T09:59:18.359" v="933" actId="403"/>
          <ac:spMkLst>
            <pc:docMk/>
            <pc:sldMk cId="1411231513" sldId="317"/>
            <ac:spMk id="14" creationId="{B68D4E7E-22E4-DB8F-763E-EBFFBEBCCBF4}"/>
          </ac:spMkLst>
        </pc:spChg>
        <pc:spChg chg="mod">
          <ac:chgData name="NGUYEN PHAM ANH THU" userId="baf72463-252b-4d5f-a6ca-5a6327a9888d" providerId="ADAL" clId="{C0A3687F-47BA-49EF-B2D9-4E6FD31D025F}" dt="2022-06-17T09:59:18.359" v="933" actId="403"/>
          <ac:spMkLst>
            <pc:docMk/>
            <pc:sldMk cId="1411231513" sldId="317"/>
            <ac:spMk id="15" creationId="{B7708D75-E399-F4B7-0FFB-E1D7A30BF4FD}"/>
          </ac:spMkLst>
        </pc:spChg>
        <pc:grpChg chg="add mod">
          <ac:chgData name="NGUYEN PHAM ANH THU" userId="baf72463-252b-4d5f-a6ca-5a6327a9888d" providerId="ADAL" clId="{C0A3687F-47BA-49EF-B2D9-4E6FD31D025F}" dt="2022-06-17T09:58:06.570" v="905" actId="1076"/>
          <ac:grpSpMkLst>
            <pc:docMk/>
            <pc:sldMk cId="1411231513" sldId="317"/>
            <ac:grpSpMk id="10" creationId="{658EB4C1-4767-C8B9-EE52-B60A4BAA77A0}"/>
          </ac:grpSpMkLst>
        </pc:grpChg>
        <pc:grpChg chg="add mod">
          <ac:chgData name="NGUYEN PHAM ANH THU" userId="baf72463-252b-4d5f-a6ca-5a6327a9888d" providerId="ADAL" clId="{C0A3687F-47BA-49EF-B2D9-4E6FD31D025F}" dt="2022-06-17T09:59:21.258" v="934" actId="1076"/>
          <ac:grpSpMkLst>
            <pc:docMk/>
            <pc:sldMk cId="1411231513" sldId="317"/>
            <ac:grpSpMk id="13" creationId="{ACEDAB91-C454-3E2A-7859-91EF0470B7E9}"/>
          </ac:grpSpMkLst>
        </pc:grpChg>
        <pc:picChg chg="del">
          <ac:chgData name="NGUYEN PHAM ANH THU" userId="baf72463-252b-4d5f-a6ca-5a6327a9888d" providerId="ADAL" clId="{C0A3687F-47BA-49EF-B2D9-4E6FD31D025F}" dt="2022-06-11T04:42:34.068" v="834" actId="478"/>
          <ac:picMkLst>
            <pc:docMk/>
            <pc:sldMk cId="1411231513" sldId="317"/>
            <ac:picMk id="5" creationId="{BCE43A7A-887D-62A2-B538-F171989FFAF4}"/>
          </ac:picMkLst>
        </pc:picChg>
      </pc:sldChg>
      <pc:sldChg chg="delSp mod modTransition setBg">
        <pc:chgData name="NGUYEN PHAM ANH THU" userId="baf72463-252b-4d5f-a6ca-5a6327a9888d" providerId="ADAL" clId="{C0A3687F-47BA-49EF-B2D9-4E6FD31D025F}" dt="2022-06-11T04:45:47.329" v="866"/>
        <pc:sldMkLst>
          <pc:docMk/>
          <pc:sldMk cId="3494743661" sldId="318"/>
        </pc:sldMkLst>
        <pc:picChg chg="del">
          <ac:chgData name="NGUYEN PHAM ANH THU" userId="baf72463-252b-4d5f-a6ca-5a6327a9888d" providerId="ADAL" clId="{C0A3687F-47BA-49EF-B2D9-4E6FD31D025F}" dt="2022-06-11T04:43:10.015" v="838" actId="478"/>
          <ac:picMkLst>
            <pc:docMk/>
            <pc:sldMk cId="3494743661" sldId="318"/>
            <ac:picMk id="3" creationId="{31098701-4310-6DD3-D14D-19F10E93FA75}"/>
          </ac:picMkLst>
        </pc:picChg>
      </pc:sldChg>
      <pc:sldChg chg="addSp delSp modSp mod modTransition setBg delAnim modAnim">
        <pc:chgData name="NGUYEN PHAM ANH THU" userId="baf72463-252b-4d5f-a6ca-5a6327a9888d" providerId="ADAL" clId="{C0A3687F-47BA-49EF-B2D9-4E6FD31D025F}" dt="2022-06-11T04:45:12.922" v="862"/>
        <pc:sldMkLst>
          <pc:docMk/>
          <pc:sldMk cId="2825693236" sldId="319"/>
        </pc:sldMkLst>
        <pc:spChg chg="add mod">
          <ac:chgData name="NGUYEN PHAM ANH THU" userId="baf72463-252b-4d5f-a6ca-5a6327a9888d" providerId="ADAL" clId="{C0A3687F-47BA-49EF-B2D9-4E6FD31D025F}" dt="2022-06-11T03:31:48.140" v="21" actId="2085"/>
          <ac:spMkLst>
            <pc:docMk/>
            <pc:sldMk cId="2825693236" sldId="319"/>
            <ac:spMk id="6" creationId="{6F42FB93-6FBC-53E4-9061-114DC7A445E1}"/>
          </ac:spMkLst>
        </pc:spChg>
        <pc:spChg chg="add del mod">
          <ac:chgData name="NGUYEN PHAM ANH THU" userId="baf72463-252b-4d5f-a6ca-5a6327a9888d" providerId="ADAL" clId="{C0A3687F-47BA-49EF-B2D9-4E6FD31D025F}" dt="2022-06-11T03:32:11.227" v="23" actId="478"/>
          <ac:spMkLst>
            <pc:docMk/>
            <pc:sldMk cId="2825693236" sldId="319"/>
            <ac:spMk id="8" creationId="{E6325650-9929-D0F8-D0C7-427E618616EC}"/>
          </ac:spMkLst>
        </pc:spChg>
        <pc:spChg chg="mod">
          <ac:chgData name="NGUYEN PHAM ANH THU" userId="baf72463-252b-4d5f-a6ca-5a6327a9888d" providerId="ADAL" clId="{C0A3687F-47BA-49EF-B2D9-4E6FD31D025F}" dt="2022-06-11T03:32:05.114" v="22"/>
          <ac:spMkLst>
            <pc:docMk/>
            <pc:sldMk cId="2825693236" sldId="319"/>
            <ac:spMk id="13" creationId="{5696E4BF-D9F7-A02C-4FE5-66EADFD0984D}"/>
          </ac:spMkLst>
        </pc:spChg>
        <pc:spChg chg="mod">
          <ac:chgData name="NGUYEN PHAM ANH THU" userId="baf72463-252b-4d5f-a6ca-5a6327a9888d" providerId="ADAL" clId="{C0A3687F-47BA-49EF-B2D9-4E6FD31D025F}" dt="2022-06-11T03:32:05.114" v="22"/>
          <ac:spMkLst>
            <pc:docMk/>
            <pc:sldMk cId="2825693236" sldId="319"/>
            <ac:spMk id="15" creationId="{D652B17B-B88E-E0C1-4EE9-0F4B1044363F}"/>
          </ac:spMkLst>
        </pc:spChg>
        <pc:spChg chg="mod">
          <ac:chgData name="NGUYEN PHAM ANH THU" userId="baf72463-252b-4d5f-a6ca-5a6327a9888d" providerId="ADAL" clId="{C0A3687F-47BA-49EF-B2D9-4E6FD31D025F}" dt="2022-06-11T03:32:05.114" v="22"/>
          <ac:spMkLst>
            <pc:docMk/>
            <pc:sldMk cId="2825693236" sldId="319"/>
            <ac:spMk id="16" creationId="{96B13298-69F4-2C3B-044A-94E5BFAB5888}"/>
          </ac:spMkLst>
        </pc:spChg>
        <pc:spChg chg="mod">
          <ac:chgData name="NGUYEN PHAM ANH THU" userId="baf72463-252b-4d5f-a6ca-5a6327a9888d" providerId="ADAL" clId="{C0A3687F-47BA-49EF-B2D9-4E6FD31D025F}" dt="2022-06-11T03:32:05.114" v="22"/>
          <ac:spMkLst>
            <pc:docMk/>
            <pc:sldMk cId="2825693236" sldId="319"/>
            <ac:spMk id="17" creationId="{3BA74F9D-751A-38C7-D54D-F9C00398850D}"/>
          </ac:spMkLst>
        </pc:spChg>
        <pc:spChg chg="mod">
          <ac:chgData name="NGUYEN PHAM ANH THU" userId="baf72463-252b-4d5f-a6ca-5a6327a9888d" providerId="ADAL" clId="{C0A3687F-47BA-49EF-B2D9-4E6FD31D025F}" dt="2022-06-11T03:32:05.114" v="22"/>
          <ac:spMkLst>
            <pc:docMk/>
            <pc:sldMk cId="2825693236" sldId="319"/>
            <ac:spMk id="18" creationId="{3FE323FE-F941-6C68-B6E8-9886DB8CF6F5}"/>
          </ac:spMkLst>
        </pc:spChg>
        <pc:spChg chg="mod">
          <ac:chgData name="NGUYEN PHAM ANH THU" userId="baf72463-252b-4d5f-a6ca-5a6327a9888d" providerId="ADAL" clId="{C0A3687F-47BA-49EF-B2D9-4E6FD31D025F}" dt="2022-06-11T03:32:05.114" v="22"/>
          <ac:spMkLst>
            <pc:docMk/>
            <pc:sldMk cId="2825693236" sldId="319"/>
            <ac:spMk id="20" creationId="{94CEC155-11B0-2BF9-C681-D9D971F48275}"/>
          </ac:spMkLst>
        </pc:spChg>
        <pc:spChg chg="mod">
          <ac:chgData name="NGUYEN PHAM ANH THU" userId="baf72463-252b-4d5f-a6ca-5a6327a9888d" providerId="ADAL" clId="{C0A3687F-47BA-49EF-B2D9-4E6FD31D025F}" dt="2022-06-11T03:32:05.114" v="22"/>
          <ac:spMkLst>
            <pc:docMk/>
            <pc:sldMk cId="2825693236" sldId="319"/>
            <ac:spMk id="21" creationId="{02A2E183-86F2-873A-EF17-F5B573FD3982}"/>
          </ac:spMkLst>
        </pc:spChg>
        <pc:spChg chg="mod">
          <ac:chgData name="NGUYEN PHAM ANH THU" userId="baf72463-252b-4d5f-a6ca-5a6327a9888d" providerId="ADAL" clId="{C0A3687F-47BA-49EF-B2D9-4E6FD31D025F}" dt="2022-06-11T03:32:05.114" v="22"/>
          <ac:spMkLst>
            <pc:docMk/>
            <pc:sldMk cId="2825693236" sldId="319"/>
            <ac:spMk id="22" creationId="{50BBC263-0B1D-83F2-D54A-F54DCE08D7DC}"/>
          </ac:spMkLst>
        </pc:spChg>
        <pc:spChg chg="add del mod">
          <ac:chgData name="NGUYEN PHAM ANH THU" userId="baf72463-252b-4d5f-a6ca-5a6327a9888d" providerId="ADAL" clId="{C0A3687F-47BA-49EF-B2D9-4E6FD31D025F}" dt="2022-06-11T03:32:11.227" v="23" actId="478"/>
          <ac:spMkLst>
            <pc:docMk/>
            <pc:sldMk cId="2825693236" sldId="319"/>
            <ac:spMk id="23" creationId="{9F890B09-191F-5684-B84B-6098B53DCC0D}"/>
          </ac:spMkLst>
        </pc:spChg>
        <pc:spChg chg="add mod">
          <ac:chgData name="NGUYEN PHAM ANH THU" userId="baf72463-252b-4d5f-a6ca-5a6327a9888d" providerId="ADAL" clId="{C0A3687F-47BA-49EF-B2D9-4E6FD31D025F}" dt="2022-06-11T03:32:36.628" v="29" actId="207"/>
          <ac:spMkLst>
            <pc:docMk/>
            <pc:sldMk cId="2825693236" sldId="319"/>
            <ac:spMk id="24" creationId="{9C848B01-3DA1-C8C8-9B5A-600F996F7711}"/>
          </ac:spMkLst>
        </pc:spChg>
        <pc:spChg chg="mod">
          <ac:chgData name="NGUYEN PHAM ANH THU" userId="baf72463-252b-4d5f-a6ca-5a6327a9888d" providerId="ADAL" clId="{C0A3687F-47BA-49EF-B2D9-4E6FD31D025F}" dt="2022-06-11T03:32:43.707" v="30"/>
          <ac:spMkLst>
            <pc:docMk/>
            <pc:sldMk cId="2825693236" sldId="319"/>
            <ac:spMk id="26" creationId="{34AAE566-5EB6-C2B5-7CB2-1FEF1B05571C}"/>
          </ac:spMkLst>
        </pc:spChg>
        <pc:spChg chg="mod">
          <ac:chgData name="NGUYEN PHAM ANH THU" userId="baf72463-252b-4d5f-a6ca-5a6327a9888d" providerId="ADAL" clId="{C0A3687F-47BA-49EF-B2D9-4E6FD31D025F}" dt="2022-06-11T03:32:43.707" v="30"/>
          <ac:spMkLst>
            <pc:docMk/>
            <pc:sldMk cId="2825693236" sldId="319"/>
            <ac:spMk id="27" creationId="{0DBCC9F2-25F3-54F8-C03C-B1C8B392AEE8}"/>
          </ac:spMkLst>
        </pc:spChg>
        <pc:spChg chg="mod">
          <ac:chgData name="NGUYEN PHAM ANH THU" userId="baf72463-252b-4d5f-a6ca-5a6327a9888d" providerId="ADAL" clId="{C0A3687F-47BA-49EF-B2D9-4E6FD31D025F}" dt="2022-06-11T03:32:43.707" v="30"/>
          <ac:spMkLst>
            <pc:docMk/>
            <pc:sldMk cId="2825693236" sldId="319"/>
            <ac:spMk id="28" creationId="{BC6F3824-449B-BE14-0841-55E993ECF45D}"/>
          </ac:spMkLst>
        </pc:spChg>
        <pc:spChg chg="mod">
          <ac:chgData name="NGUYEN PHAM ANH THU" userId="baf72463-252b-4d5f-a6ca-5a6327a9888d" providerId="ADAL" clId="{C0A3687F-47BA-49EF-B2D9-4E6FD31D025F}" dt="2022-06-11T03:32:43.707" v="30"/>
          <ac:spMkLst>
            <pc:docMk/>
            <pc:sldMk cId="2825693236" sldId="319"/>
            <ac:spMk id="29" creationId="{3285A92B-BFEB-92B1-5095-1151B0AE8B34}"/>
          </ac:spMkLst>
        </pc:spChg>
        <pc:spChg chg="mod">
          <ac:chgData name="NGUYEN PHAM ANH THU" userId="baf72463-252b-4d5f-a6ca-5a6327a9888d" providerId="ADAL" clId="{C0A3687F-47BA-49EF-B2D9-4E6FD31D025F}" dt="2022-06-11T03:32:43.707" v="30"/>
          <ac:spMkLst>
            <pc:docMk/>
            <pc:sldMk cId="2825693236" sldId="319"/>
            <ac:spMk id="30" creationId="{2C11C4CE-564A-A7F0-A59F-1E9F8E0CC70D}"/>
          </ac:spMkLst>
        </pc:spChg>
        <pc:spChg chg="add mod">
          <ac:chgData name="NGUYEN PHAM ANH THU" userId="baf72463-252b-4d5f-a6ca-5a6327a9888d" providerId="ADAL" clId="{C0A3687F-47BA-49EF-B2D9-4E6FD31D025F}" dt="2022-06-11T03:32:59.636" v="31" actId="14100"/>
          <ac:spMkLst>
            <pc:docMk/>
            <pc:sldMk cId="2825693236" sldId="319"/>
            <ac:spMk id="31" creationId="{FC4F7764-679D-50CF-8C16-A086A2B84D2D}"/>
          </ac:spMkLst>
        </pc:spChg>
        <pc:spChg chg="mod">
          <ac:chgData name="NGUYEN PHAM ANH THU" userId="baf72463-252b-4d5f-a6ca-5a6327a9888d" providerId="ADAL" clId="{C0A3687F-47BA-49EF-B2D9-4E6FD31D025F}" dt="2022-06-11T03:32:43.707" v="30"/>
          <ac:spMkLst>
            <pc:docMk/>
            <pc:sldMk cId="2825693236" sldId="319"/>
            <ac:spMk id="33" creationId="{0301D041-A667-CE56-FABD-DD442880B580}"/>
          </ac:spMkLst>
        </pc:spChg>
        <pc:spChg chg="mod">
          <ac:chgData name="NGUYEN PHAM ANH THU" userId="baf72463-252b-4d5f-a6ca-5a6327a9888d" providerId="ADAL" clId="{C0A3687F-47BA-49EF-B2D9-4E6FD31D025F}" dt="2022-06-11T03:32:43.707" v="30"/>
          <ac:spMkLst>
            <pc:docMk/>
            <pc:sldMk cId="2825693236" sldId="319"/>
            <ac:spMk id="34" creationId="{9C4A7E6E-5C1F-FBB3-81C7-AEC38089D4DF}"/>
          </ac:spMkLst>
        </pc:spChg>
        <pc:spChg chg="mod">
          <ac:chgData name="NGUYEN PHAM ANH THU" userId="baf72463-252b-4d5f-a6ca-5a6327a9888d" providerId="ADAL" clId="{C0A3687F-47BA-49EF-B2D9-4E6FD31D025F}" dt="2022-06-11T03:32:43.707" v="30"/>
          <ac:spMkLst>
            <pc:docMk/>
            <pc:sldMk cId="2825693236" sldId="319"/>
            <ac:spMk id="36" creationId="{84C07632-AC17-82E4-1D08-701146F16FB3}"/>
          </ac:spMkLst>
        </pc:spChg>
        <pc:spChg chg="mod">
          <ac:chgData name="NGUYEN PHAM ANH THU" userId="baf72463-252b-4d5f-a6ca-5a6327a9888d" providerId="ADAL" clId="{C0A3687F-47BA-49EF-B2D9-4E6FD31D025F}" dt="2022-06-11T03:32:43.707" v="30"/>
          <ac:spMkLst>
            <pc:docMk/>
            <pc:sldMk cId="2825693236" sldId="319"/>
            <ac:spMk id="37" creationId="{1A7D1BF5-CB83-134B-7829-07767FDA8F51}"/>
          </ac:spMkLst>
        </pc:spChg>
        <pc:spChg chg="add mod">
          <ac:chgData name="NGUYEN PHAM ANH THU" userId="baf72463-252b-4d5f-a6ca-5a6327a9888d" providerId="ADAL" clId="{C0A3687F-47BA-49EF-B2D9-4E6FD31D025F}" dt="2022-06-11T03:33:16.664" v="35" actId="113"/>
          <ac:spMkLst>
            <pc:docMk/>
            <pc:sldMk cId="2825693236" sldId="319"/>
            <ac:spMk id="38" creationId="{68E12FCF-7C1D-F8FE-7147-115C3B266893}"/>
          </ac:spMkLst>
        </pc:spChg>
        <pc:spChg chg="add mod">
          <ac:chgData name="NGUYEN PHAM ANH THU" userId="baf72463-252b-4d5f-a6ca-5a6327a9888d" providerId="ADAL" clId="{C0A3687F-47BA-49EF-B2D9-4E6FD31D025F}" dt="2022-06-11T03:32:43.707" v="30"/>
          <ac:spMkLst>
            <pc:docMk/>
            <pc:sldMk cId="2825693236" sldId="319"/>
            <ac:spMk id="39" creationId="{92DE2B13-C2D0-5AC0-0A65-083CC7A1844C}"/>
          </ac:spMkLst>
        </pc:spChg>
        <pc:spChg chg="mod">
          <ac:chgData name="NGUYEN PHAM ANH THU" userId="baf72463-252b-4d5f-a6ca-5a6327a9888d" providerId="ADAL" clId="{C0A3687F-47BA-49EF-B2D9-4E6FD31D025F}" dt="2022-06-11T03:32:43.707" v="30"/>
          <ac:spMkLst>
            <pc:docMk/>
            <pc:sldMk cId="2825693236" sldId="319"/>
            <ac:spMk id="42" creationId="{3D5B0412-81BA-A046-754E-9538F95760C2}"/>
          </ac:spMkLst>
        </pc:spChg>
        <pc:spChg chg="mod">
          <ac:chgData name="NGUYEN PHAM ANH THU" userId="baf72463-252b-4d5f-a6ca-5a6327a9888d" providerId="ADAL" clId="{C0A3687F-47BA-49EF-B2D9-4E6FD31D025F}" dt="2022-06-11T03:32:43.707" v="30"/>
          <ac:spMkLst>
            <pc:docMk/>
            <pc:sldMk cId="2825693236" sldId="319"/>
            <ac:spMk id="43" creationId="{A4E16CFC-0BFF-C7D0-B469-A6D1E7403CE5}"/>
          </ac:spMkLst>
        </pc:spChg>
        <pc:spChg chg="mod">
          <ac:chgData name="NGUYEN PHAM ANH THU" userId="baf72463-252b-4d5f-a6ca-5a6327a9888d" providerId="ADAL" clId="{C0A3687F-47BA-49EF-B2D9-4E6FD31D025F}" dt="2022-06-11T03:32:43.707" v="30"/>
          <ac:spMkLst>
            <pc:docMk/>
            <pc:sldMk cId="2825693236" sldId="319"/>
            <ac:spMk id="46" creationId="{48A2621B-CE5E-9A84-5531-BCAC6C8A9B14}"/>
          </ac:spMkLst>
        </pc:spChg>
        <pc:spChg chg="mod">
          <ac:chgData name="NGUYEN PHAM ANH THU" userId="baf72463-252b-4d5f-a6ca-5a6327a9888d" providerId="ADAL" clId="{C0A3687F-47BA-49EF-B2D9-4E6FD31D025F}" dt="2022-06-11T03:32:43.707" v="30"/>
          <ac:spMkLst>
            <pc:docMk/>
            <pc:sldMk cId="2825693236" sldId="319"/>
            <ac:spMk id="47" creationId="{02A5FA73-AC14-4A07-19A0-EEDE50C371EF}"/>
          </ac:spMkLst>
        </pc:spChg>
        <pc:spChg chg="mod">
          <ac:chgData name="NGUYEN PHAM ANH THU" userId="baf72463-252b-4d5f-a6ca-5a6327a9888d" providerId="ADAL" clId="{C0A3687F-47BA-49EF-B2D9-4E6FD31D025F}" dt="2022-06-11T03:32:43.707" v="30"/>
          <ac:spMkLst>
            <pc:docMk/>
            <pc:sldMk cId="2825693236" sldId="319"/>
            <ac:spMk id="48" creationId="{D2CF905A-DC06-F227-9399-8089EFD3408F}"/>
          </ac:spMkLst>
        </pc:spChg>
        <pc:spChg chg="mod">
          <ac:chgData name="NGUYEN PHAM ANH THU" userId="baf72463-252b-4d5f-a6ca-5a6327a9888d" providerId="ADAL" clId="{C0A3687F-47BA-49EF-B2D9-4E6FD31D025F}" dt="2022-06-11T03:32:43.707" v="30"/>
          <ac:spMkLst>
            <pc:docMk/>
            <pc:sldMk cId="2825693236" sldId="319"/>
            <ac:spMk id="49" creationId="{CD69DC63-7196-9B96-4828-E4164576C58C}"/>
          </ac:spMkLst>
        </pc:spChg>
        <pc:spChg chg="mod">
          <ac:chgData name="NGUYEN PHAM ANH THU" userId="baf72463-252b-4d5f-a6ca-5a6327a9888d" providerId="ADAL" clId="{C0A3687F-47BA-49EF-B2D9-4E6FD31D025F}" dt="2022-06-11T03:32:43.707" v="30"/>
          <ac:spMkLst>
            <pc:docMk/>
            <pc:sldMk cId="2825693236" sldId="319"/>
            <ac:spMk id="50" creationId="{6AF4D653-C866-548F-D13B-179661E36B73}"/>
          </ac:spMkLst>
        </pc:spChg>
        <pc:spChg chg="mod">
          <ac:chgData name="NGUYEN PHAM ANH THU" userId="baf72463-252b-4d5f-a6ca-5a6327a9888d" providerId="ADAL" clId="{C0A3687F-47BA-49EF-B2D9-4E6FD31D025F}" dt="2022-06-11T03:32:43.707" v="30"/>
          <ac:spMkLst>
            <pc:docMk/>
            <pc:sldMk cId="2825693236" sldId="319"/>
            <ac:spMk id="53" creationId="{53B94447-7237-4251-A69D-D9A5BE8322BE}"/>
          </ac:spMkLst>
        </pc:spChg>
        <pc:spChg chg="mod">
          <ac:chgData name="NGUYEN PHAM ANH THU" userId="baf72463-252b-4d5f-a6ca-5a6327a9888d" providerId="ADAL" clId="{C0A3687F-47BA-49EF-B2D9-4E6FD31D025F}" dt="2022-06-11T03:32:43.707" v="30"/>
          <ac:spMkLst>
            <pc:docMk/>
            <pc:sldMk cId="2825693236" sldId="319"/>
            <ac:spMk id="54" creationId="{018E37F7-1A11-8090-1150-8B6910FB94CA}"/>
          </ac:spMkLst>
        </pc:spChg>
        <pc:spChg chg="mod">
          <ac:chgData name="NGUYEN PHAM ANH THU" userId="baf72463-252b-4d5f-a6ca-5a6327a9888d" providerId="ADAL" clId="{C0A3687F-47BA-49EF-B2D9-4E6FD31D025F}" dt="2022-06-11T03:32:43.707" v="30"/>
          <ac:spMkLst>
            <pc:docMk/>
            <pc:sldMk cId="2825693236" sldId="319"/>
            <ac:spMk id="56" creationId="{FCA26735-308A-5E48-65F9-841C8BB5162B}"/>
          </ac:spMkLst>
        </pc:spChg>
        <pc:spChg chg="mod">
          <ac:chgData name="NGUYEN PHAM ANH THU" userId="baf72463-252b-4d5f-a6ca-5a6327a9888d" providerId="ADAL" clId="{C0A3687F-47BA-49EF-B2D9-4E6FD31D025F}" dt="2022-06-11T03:32:43.707" v="30"/>
          <ac:spMkLst>
            <pc:docMk/>
            <pc:sldMk cId="2825693236" sldId="319"/>
            <ac:spMk id="57" creationId="{DA237B29-1F84-4E9E-0ACE-B9C23732CF08}"/>
          </ac:spMkLst>
        </pc:spChg>
        <pc:spChg chg="mod">
          <ac:chgData name="NGUYEN PHAM ANH THU" userId="baf72463-252b-4d5f-a6ca-5a6327a9888d" providerId="ADAL" clId="{C0A3687F-47BA-49EF-B2D9-4E6FD31D025F}" dt="2022-06-11T03:32:43.707" v="30"/>
          <ac:spMkLst>
            <pc:docMk/>
            <pc:sldMk cId="2825693236" sldId="319"/>
            <ac:spMk id="58" creationId="{84E6E17B-1888-5D0D-A9D4-2FFCDBDDA7A9}"/>
          </ac:spMkLst>
        </pc:spChg>
        <pc:spChg chg="mod">
          <ac:chgData name="NGUYEN PHAM ANH THU" userId="baf72463-252b-4d5f-a6ca-5a6327a9888d" providerId="ADAL" clId="{C0A3687F-47BA-49EF-B2D9-4E6FD31D025F}" dt="2022-06-11T03:32:43.707" v="30"/>
          <ac:spMkLst>
            <pc:docMk/>
            <pc:sldMk cId="2825693236" sldId="319"/>
            <ac:spMk id="59" creationId="{C78504EE-EAFC-EC74-020B-8A1943FBD214}"/>
          </ac:spMkLst>
        </pc:spChg>
        <pc:spChg chg="mod">
          <ac:chgData name="NGUYEN PHAM ANH THU" userId="baf72463-252b-4d5f-a6ca-5a6327a9888d" providerId="ADAL" clId="{C0A3687F-47BA-49EF-B2D9-4E6FD31D025F}" dt="2022-06-11T03:32:43.707" v="30"/>
          <ac:spMkLst>
            <pc:docMk/>
            <pc:sldMk cId="2825693236" sldId="319"/>
            <ac:spMk id="60" creationId="{2C654868-8D86-B24F-BF7A-BFFD637E4358}"/>
          </ac:spMkLst>
        </pc:spChg>
        <pc:spChg chg="add mod">
          <ac:chgData name="NGUYEN PHAM ANH THU" userId="baf72463-252b-4d5f-a6ca-5a6327a9888d" providerId="ADAL" clId="{C0A3687F-47BA-49EF-B2D9-4E6FD31D025F}" dt="2022-06-11T03:33:05.373" v="33" actId="404"/>
          <ac:spMkLst>
            <pc:docMk/>
            <pc:sldMk cId="2825693236" sldId="319"/>
            <ac:spMk id="61" creationId="{036DBC67-34AB-FA21-5E17-7D80D8FC6A2A}"/>
          </ac:spMkLst>
        </pc:spChg>
        <pc:grpChg chg="add del mod">
          <ac:chgData name="NGUYEN PHAM ANH THU" userId="baf72463-252b-4d5f-a6ca-5a6327a9888d" providerId="ADAL" clId="{C0A3687F-47BA-49EF-B2D9-4E6FD31D025F}" dt="2022-06-11T03:32:11.227" v="23" actId="478"/>
          <ac:grpSpMkLst>
            <pc:docMk/>
            <pc:sldMk cId="2825693236" sldId="319"/>
            <ac:grpSpMk id="10" creationId="{A7AEA6B1-E0A8-FD09-CC28-662DA29B2361}"/>
          </ac:grpSpMkLst>
        </pc:grpChg>
        <pc:grpChg chg="mod">
          <ac:chgData name="NGUYEN PHAM ANH THU" userId="baf72463-252b-4d5f-a6ca-5a6327a9888d" providerId="ADAL" clId="{C0A3687F-47BA-49EF-B2D9-4E6FD31D025F}" dt="2022-06-11T03:32:05.114" v="22"/>
          <ac:grpSpMkLst>
            <pc:docMk/>
            <pc:sldMk cId="2825693236" sldId="319"/>
            <ac:grpSpMk id="11" creationId="{DD4741A4-0BCE-485B-673C-B282317A4703}"/>
          </ac:grpSpMkLst>
        </pc:grpChg>
        <pc:grpChg chg="mod">
          <ac:chgData name="NGUYEN PHAM ANH THU" userId="baf72463-252b-4d5f-a6ca-5a6327a9888d" providerId="ADAL" clId="{C0A3687F-47BA-49EF-B2D9-4E6FD31D025F}" dt="2022-06-11T03:32:05.114" v="22"/>
          <ac:grpSpMkLst>
            <pc:docMk/>
            <pc:sldMk cId="2825693236" sldId="319"/>
            <ac:grpSpMk id="12" creationId="{E9A823DC-48F0-287B-4875-907DEFF0650D}"/>
          </ac:grpSpMkLst>
        </pc:grpChg>
        <pc:grpChg chg="mod">
          <ac:chgData name="NGUYEN PHAM ANH THU" userId="baf72463-252b-4d5f-a6ca-5a6327a9888d" providerId="ADAL" clId="{C0A3687F-47BA-49EF-B2D9-4E6FD31D025F}" dt="2022-06-11T03:32:05.114" v="22"/>
          <ac:grpSpMkLst>
            <pc:docMk/>
            <pc:sldMk cId="2825693236" sldId="319"/>
            <ac:grpSpMk id="14" creationId="{10914D1D-7B56-5C9D-0603-55247395F69F}"/>
          </ac:grpSpMkLst>
        </pc:grpChg>
        <pc:grpChg chg="mod">
          <ac:chgData name="NGUYEN PHAM ANH THU" userId="baf72463-252b-4d5f-a6ca-5a6327a9888d" providerId="ADAL" clId="{C0A3687F-47BA-49EF-B2D9-4E6FD31D025F}" dt="2022-06-11T03:32:05.114" v="22"/>
          <ac:grpSpMkLst>
            <pc:docMk/>
            <pc:sldMk cId="2825693236" sldId="319"/>
            <ac:grpSpMk id="19" creationId="{DD602D85-187E-A7C0-96E9-D597AE073F32}"/>
          </ac:grpSpMkLst>
        </pc:grpChg>
        <pc:grpChg chg="add mod">
          <ac:chgData name="NGUYEN PHAM ANH THU" userId="baf72463-252b-4d5f-a6ca-5a6327a9888d" providerId="ADAL" clId="{C0A3687F-47BA-49EF-B2D9-4E6FD31D025F}" dt="2022-06-11T03:32:43.707" v="30"/>
          <ac:grpSpMkLst>
            <pc:docMk/>
            <pc:sldMk cId="2825693236" sldId="319"/>
            <ac:grpSpMk id="25" creationId="{A534AA34-9E8C-A0A9-D239-0DC764E332FB}"/>
          </ac:grpSpMkLst>
        </pc:grpChg>
        <pc:grpChg chg="add mod">
          <ac:chgData name="NGUYEN PHAM ANH THU" userId="baf72463-252b-4d5f-a6ca-5a6327a9888d" providerId="ADAL" clId="{C0A3687F-47BA-49EF-B2D9-4E6FD31D025F}" dt="2022-06-11T03:32:43.707" v="30"/>
          <ac:grpSpMkLst>
            <pc:docMk/>
            <pc:sldMk cId="2825693236" sldId="319"/>
            <ac:grpSpMk id="32" creationId="{B6776CDA-484D-1DF7-33F0-11AC7291E964}"/>
          </ac:grpSpMkLst>
        </pc:grpChg>
        <pc:grpChg chg="add mod">
          <ac:chgData name="NGUYEN PHAM ANH THU" userId="baf72463-252b-4d5f-a6ca-5a6327a9888d" providerId="ADAL" clId="{C0A3687F-47BA-49EF-B2D9-4E6FD31D025F}" dt="2022-06-11T03:32:43.707" v="30"/>
          <ac:grpSpMkLst>
            <pc:docMk/>
            <pc:sldMk cId="2825693236" sldId="319"/>
            <ac:grpSpMk id="35" creationId="{9586B4FD-2A92-711B-B0C9-1B8CE175A058}"/>
          </ac:grpSpMkLst>
        </pc:grpChg>
        <pc:grpChg chg="add mod">
          <ac:chgData name="NGUYEN PHAM ANH THU" userId="baf72463-252b-4d5f-a6ca-5a6327a9888d" providerId="ADAL" clId="{C0A3687F-47BA-49EF-B2D9-4E6FD31D025F}" dt="2022-06-11T03:32:43.707" v="30"/>
          <ac:grpSpMkLst>
            <pc:docMk/>
            <pc:sldMk cId="2825693236" sldId="319"/>
            <ac:grpSpMk id="40" creationId="{A364BD72-E067-C1C9-71D8-481227877AE9}"/>
          </ac:grpSpMkLst>
        </pc:grpChg>
        <pc:grpChg chg="mod">
          <ac:chgData name="NGUYEN PHAM ANH THU" userId="baf72463-252b-4d5f-a6ca-5a6327a9888d" providerId="ADAL" clId="{C0A3687F-47BA-49EF-B2D9-4E6FD31D025F}" dt="2022-06-11T03:32:43.707" v="30"/>
          <ac:grpSpMkLst>
            <pc:docMk/>
            <pc:sldMk cId="2825693236" sldId="319"/>
            <ac:grpSpMk id="41" creationId="{6DF2EF77-8CA7-9FF5-9161-16B690E8B7B4}"/>
          </ac:grpSpMkLst>
        </pc:grpChg>
        <pc:grpChg chg="mod">
          <ac:chgData name="NGUYEN PHAM ANH THU" userId="baf72463-252b-4d5f-a6ca-5a6327a9888d" providerId="ADAL" clId="{C0A3687F-47BA-49EF-B2D9-4E6FD31D025F}" dt="2022-06-11T03:32:43.707" v="30"/>
          <ac:grpSpMkLst>
            <pc:docMk/>
            <pc:sldMk cId="2825693236" sldId="319"/>
            <ac:grpSpMk id="44" creationId="{C8EBFD0D-32CE-69F3-AB13-3E1F3454B456}"/>
          </ac:grpSpMkLst>
        </pc:grpChg>
        <pc:grpChg chg="mod">
          <ac:chgData name="NGUYEN PHAM ANH THU" userId="baf72463-252b-4d5f-a6ca-5a6327a9888d" providerId="ADAL" clId="{C0A3687F-47BA-49EF-B2D9-4E6FD31D025F}" dt="2022-06-11T03:32:43.707" v="30"/>
          <ac:grpSpMkLst>
            <pc:docMk/>
            <pc:sldMk cId="2825693236" sldId="319"/>
            <ac:grpSpMk id="45" creationId="{A6F81C47-C8E1-1FAF-6AA2-E2EC4CFFE8BD}"/>
          </ac:grpSpMkLst>
        </pc:grpChg>
        <pc:grpChg chg="add mod">
          <ac:chgData name="NGUYEN PHAM ANH THU" userId="baf72463-252b-4d5f-a6ca-5a6327a9888d" providerId="ADAL" clId="{C0A3687F-47BA-49EF-B2D9-4E6FD31D025F}" dt="2022-06-11T03:32:43.707" v="30"/>
          <ac:grpSpMkLst>
            <pc:docMk/>
            <pc:sldMk cId="2825693236" sldId="319"/>
            <ac:grpSpMk id="51" creationId="{4E952155-DF22-06A9-C6C3-98F5CB983DDD}"/>
          </ac:grpSpMkLst>
        </pc:grpChg>
        <pc:grpChg chg="mod">
          <ac:chgData name="NGUYEN PHAM ANH THU" userId="baf72463-252b-4d5f-a6ca-5a6327a9888d" providerId="ADAL" clId="{C0A3687F-47BA-49EF-B2D9-4E6FD31D025F}" dt="2022-06-11T03:32:43.707" v="30"/>
          <ac:grpSpMkLst>
            <pc:docMk/>
            <pc:sldMk cId="2825693236" sldId="319"/>
            <ac:grpSpMk id="52" creationId="{81D46208-0D10-D959-66C9-B4E6F17520CD}"/>
          </ac:grpSpMkLst>
        </pc:grpChg>
        <pc:grpChg chg="mod">
          <ac:chgData name="NGUYEN PHAM ANH THU" userId="baf72463-252b-4d5f-a6ca-5a6327a9888d" providerId="ADAL" clId="{C0A3687F-47BA-49EF-B2D9-4E6FD31D025F}" dt="2022-06-11T03:32:43.707" v="30"/>
          <ac:grpSpMkLst>
            <pc:docMk/>
            <pc:sldMk cId="2825693236" sldId="319"/>
            <ac:grpSpMk id="55" creationId="{503AB546-8488-B92C-D160-6A2E88B0DE0C}"/>
          </ac:grpSpMkLst>
        </pc:grpChg>
        <pc:picChg chg="add del mod">
          <ac:chgData name="NGUYEN PHAM ANH THU" userId="baf72463-252b-4d5f-a6ca-5a6327a9888d" providerId="ADAL" clId="{C0A3687F-47BA-49EF-B2D9-4E6FD31D025F}" dt="2022-06-11T04:44:56.338" v="858" actId="478"/>
          <ac:picMkLst>
            <pc:docMk/>
            <pc:sldMk cId="2825693236" sldId="319"/>
            <ac:picMk id="5" creationId="{1BEED228-6EBC-0D42-7F5B-FA38D6BEBC56}"/>
          </ac:picMkLst>
        </pc:picChg>
        <pc:picChg chg="add del mod">
          <ac:chgData name="NGUYEN PHAM ANH THU" userId="baf72463-252b-4d5f-a6ca-5a6327a9888d" providerId="ADAL" clId="{C0A3687F-47BA-49EF-B2D9-4E6FD31D025F}" dt="2022-06-11T03:32:11.227" v="23" actId="478"/>
          <ac:picMkLst>
            <pc:docMk/>
            <pc:sldMk cId="2825693236" sldId="319"/>
            <ac:picMk id="7" creationId="{253DB0E4-FE1D-15A9-C9F2-FABB82D1868F}"/>
          </ac:picMkLst>
        </pc:picChg>
        <pc:picChg chg="add del mod">
          <ac:chgData name="NGUYEN PHAM ANH THU" userId="baf72463-252b-4d5f-a6ca-5a6327a9888d" providerId="ADAL" clId="{C0A3687F-47BA-49EF-B2D9-4E6FD31D025F}" dt="2022-06-11T03:32:11.227" v="23" actId="478"/>
          <ac:picMkLst>
            <pc:docMk/>
            <pc:sldMk cId="2825693236" sldId="319"/>
            <ac:picMk id="9" creationId="{5096587B-6ABD-2883-B8A7-412A3DABC8C7}"/>
          </ac:picMkLst>
        </pc:picChg>
      </pc:sldChg>
      <pc:sldChg chg="addSp delSp modSp add mod modTransition delAnim modAnim">
        <pc:chgData name="NGUYEN PHAM ANH THU" userId="baf72463-252b-4d5f-a6ca-5a6327a9888d" providerId="ADAL" clId="{C0A3687F-47BA-49EF-B2D9-4E6FD31D025F}" dt="2022-06-11T04:33:24.920" v="736"/>
        <pc:sldMkLst>
          <pc:docMk/>
          <pc:sldMk cId="995772891" sldId="320"/>
        </pc:sldMkLst>
        <pc:spChg chg="del">
          <ac:chgData name="NGUYEN PHAM ANH THU" userId="baf72463-252b-4d5f-a6ca-5a6327a9888d" providerId="ADAL" clId="{C0A3687F-47BA-49EF-B2D9-4E6FD31D025F}" dt="2022-06-11T03:33:26.116" v="37" actId="478"/>
          <ac:spMkLst>
            <pc:docMk/>
            <pc:sldMk cId="995772891" sldId="320"/>
            <ac:spMk id="24" creationId="{9C848B01-3DA1-C8C8-9B5A-600F996F7711}"/>
          </ac:spMkLst>
        </pc:spChg>
        <pc:spChg chg="del">
          <ac:chgData name="NGUYEN PHAM ANH THU" userId="baf72463-252b-4d5f-a6ca-5a6327a9888d" providerId="ADAL" clId="{C0A3687F-47BA-49EF-B2D9-4E6FD31D025F}" dt="2022-06-11T03:33:26.116" v="37" actId="478"/>
          <ac:spMkLst>
            <pc:docMk/>
            <pc:sldMk cId="995772891" sldId="320"/>
            <ac:spMk id="31" creationId="{FC4F7764-679D-50CF-8C16-A086A2B84D2D}"/>
          </ac:spMkLst>
        </pc:spChg>
        <pc:spChg chg="del">
          <ac:chgData name="NGUYEN PHAM ANH THU" userId="baf72463-252b-4d5f-a6ca-5a6327a9888d" providerId="ADAL" clId="{C0A3687F-47BA-49EF-B2D9-4E6FD31D025F}" dt="2022-06-11T03:33:26.116" v="37" actId="478"/>
          <ac:spMkLst>
            <pc:docMk/>
            <pc:sldMk cId="995772891" sldId="320"/>
            <ac:spMk id="38" creationId="{68E12FCF-7C1D-F8FE-7147-115C3B266893}"/>
          </ac:spMkLst>
        </pc:spChg>
        <pc:spChg chg="del">
          <ac:chgData name="NGUYEN PHAM ANH THU" userId="baf72463-252b-4d5f-a6ca-5a6327a9888d" providerId="ADAL" clId="{C0A3687F-47BA-49EF-B2D9-4E6FD31D025F}" dt="2022-06-11T03:33:26.116" v="37" actId="478"/>
          <ac:spMkLst>
            <pc:docMk/>
            <pc:sldMk cId="995772891" sldId="320"/>
            <ac:spMk id="39" creationId="{92DE2B13-C2D0-5AC0-0A65-083CC7A1844C}"/>
          </ac:spMkLst>
        </pc:spChg>
        <pc:spChg chg="del">
          <ac:chgData name="NGUYEN PHAM ANH THU" userId="baf72463-252b-4d5f-a6ca-5a6327a9888d" providerId="ADAL" clId="{C0A3687F-47BA-49EF-B2D9-4E6FD31D025F}" dt="2022-06-11T03:33:26.116" v="37" actId="478"/>
          <ac:spMkLst>
            <pc:docMk/>
            <pc:sldMk cId="995772891" sldId="320"/>
            <ac:spMk id="61" creationId="{036DBC67-34AB-FA21-5E17-7D80D8FC6A2A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64" creationId="{783133B7-4BF7-20A3-175A-00F452267DD7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65" creationId="{4695EA47-AA4D-1554-A575-2857F33A22E7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66" creationId="{E14470BA-9DD0-72F3-4169-379121BD9379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68" creationId="{7C1FCB85-613C-732C-3F76-5F0641003DB6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69" creationId="{C9139461-4C62-A2B2-7D1E-EE222D33289A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70" creationId="{23C3A9E1-6B15-079C-040F-6C8E30045166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71" creationId="{67BBDE58-9A18-5007-9EA2-B88DEB2DAC09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72" creationId="{D8121AC2-3523-5394-F78F-0292FC9F5AE3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73" creationId="{F6F8F065-E1AB-84DC-9A36-2EBAD9D775DD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76" creationId="{06238E44-599A-0A96-BA8C-3FF9584D4B50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78" creationId="{348E4B41-7F57-DF7C-B582-A7A1F9A3F081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79" creationId="{D25C93DC-7D46-58C9-C2BE-033DFC6E1B27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80" creationId="{9728F261-D19A-066F-B3ED-C3B1FA3ABF66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81" creationId="{8AA3D24A-0820-1575-850F-36D8E1FD27C1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82" creationId="{45F9985F-FC59-65B1-73D9-350C47C79D37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83" creationId="{DBC83342-C7D5-0E0D-2372-08B22553B49F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86" creationId="{70C04B1B-9A13-F709-5AB6-5B3BA8AF69B5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88" creationId="{40701F82-A7B4-5A81-7078-532A29357898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89" creationId="{37B0543B-3B3E-359E-4BC4-26B4BDB7375B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90" creationId="{FDF29628-C6CE-D59F-5783-5DE9D0B50A46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91" creationId="{16C39125-A766-B868-87E6-80BEB72CE07A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92" creationId="{4F93C5E6-0BE9-B37F-CD00-2E08FD7659B1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93" creationId="{540EBBA2-6FD5-B3D5-D917-399F5BD80646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94" creationId="{DB060D67-09B2-E842-7FF5-34F8CDA9A4CB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95" creationId="{CB2348C1-7B9A-D0D3-906F-36626FCE55FB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96" creationId="{E040E392-BED7-2D70-91FE-C043C1B569D8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97" creationId="{3448370D-0A4C-9F42-CA90-61B0D8AA4728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98" creationId="{9BBCC1CA-75E7-00E2-C879-7F60464C292A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100" creationId="{F109D69E-E7EA-6CFF-9356-66BA5E2C61C7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102" creationId="{2A416324-E28C-54AC-61B1-A701707C6C45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103" creationId="{4EE0E788-0D31-3590-195C-36AFD74FCE71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104" creationId="{72349EE4-18C6-C4FF-F377-10042FB9E112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105" creationId="{C3F95DF4-8B33-96A6-FFFD-0556DDD8762E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106" creationId="{6DF20845-70E1-5532-1C65-2B22AA0442BA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108" creationId="{9A577CF6-B130-FCBA-253F-103EB0A22EC9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109" creationId="{98225051-BA6D-9E5F-4A50-2E6B7CC67211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110" creationId="{B53AA442-6B33-2A2D-61E7-F628EA2A3979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111" creationId="{F256EEA2-5D4B-03BC-36CC-FACE9DB3EA09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112" creationId="{202F356D-64BA-E472-AB67-22B1475941EC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113" creationId="{3343980B-86B2-8742-4B8A-625D6FE810C9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117" creationId="{55237421-3DCE-96B6-D112-565D2E4AB2AC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119" creationId="{ECF03429-CFCA-2797-998E-DB7E875614AF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120" creationId="{1292E7BA-CE44-8B1F-0FF1-2EE632A1BD86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121" creationId="{817CDB22-C2C8-310E-F427-318984C2517E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123" creationId="{C4AA2E47-E641-2357-49C5-BC823BE5989E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124" creationId="{BAA80828-B5D4-2B15-6A93-915764005814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125" creationId="{797C4A2B-47E4-D34D-9D3E-A3846CD57E34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127" creationId="{140716BE-F59D-89E1-948A-736C16C48A07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128" creationId="{EA418BFC-5D76-FD83-FCB3-4BCD35859551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131" creationId="{5AB84F89-36BE-CA16-31B0-94012393ABAE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132" creationId="{4996E22B-3BC8-4ECE-C8C1-E0A4F9C6F8B4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133" creationId="{2861CED6-D069-C73D-3463-AC9D41054E9B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134" creationId="{BADC0399-8A03-A0CF-49CE-3F7F623E3F86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137" creationId="{8EDA386F-1E31-4A33-37B3-03EEB71890AB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138" creationId="{6F7E240F-87B6-5857-F88F-3D31D096CF15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139" creationId="{7CBA9999-ADB7-8A36-57FE-9BA1B837BEC1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140" creationId="{B724A067-F9A4-B841-C768-439B00D2774B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142" creationId="{040EC367-B682-8BAA-5616-1A90B06B81DD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143" creationId="{FF7E1C57-13C8-A637-8304-9BA5ABFF843F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144" creationId="{B320BD8E-5339-6A64-488B-2D9669C8D2D6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145" creationId="{37610733-4276-42A7-D4A7-3B3A259C194A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146" creationId="{E8422A6B-4C3C-EFA9-A747-06202E2F2823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147" creationId="{6E59CE5D-9F1D-8AFF-0E73-F7C6F7ED4298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148" creationId="{29D8382F-8034-9737-5708-FE7FB8D74566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149" creationId="{4249B2F3-EC26-2E98-44E5-DFA412F0DF15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150" creationId="{53F5B978-ADD1-219D-52E0-0B031A81AE28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151" creationId="{868DD581-AA48-D14E-3195-246FAD6A4118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152" creationId="{881D6127-DF8E-4602-5CD5-FDE6A8735732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153" creationId="{93ED294C-BB27-615B-6946-F2756C666BF5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154" creationId="{445BC377-1D60-4DFD-2AAB-D91CEAD11C09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155" creationId="{3443D329-0BB0-AD8C-E9A9-F4BB71670872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156" creationId="{BBA44348-EB06-02D2-D404-78853643AEBF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157" creationId="{733BCAE4-78B4-5771-EE81-CC7D8CC9FF52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158" creationId="{69BD9825-9BFE-3BB9-53A1-ED6B47634587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159" creationId="{E31A831B-C87C-E8C3-835F-E415687EEA87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160" creationId="{710FB128-DC36-00AF-6C16-B8AF130DF773}"/>
          </ac:spMkLst>
        </pc:spChg>
        <pc:spChg chg="mod">
          <ac:chgData name="NGUYEN PHAM ANH THU" userId="baf72463-252b-4d5f-a6ca-5a6327a9888d" providerId="ADAL" clId="{C0A3687F-47BA-49EF-B2D9-4E6FD31D025F}" dt="2022-06-11T03:33:33.494" v="38"/>
          <ac:spMkLst>
            <pc:docMk/>
            <pc:sldMk cId="995772891" sldId="320"/>
            <ac:spMk id="163" creationId="{AA3FF7DE-91F5-790C-EDD8-AEF51960B811}"/>
          </ac:spMkLst>
        </pc:spChg>
        <pc:spChg chg="add mod">
          <ac:chgData name="NGUYEN PHAM ANH THU" userId="baf72463-252b-4d5f-a6ca-5a6327a9888d" providerId="ADAL" clId="{C0A3687F-47BA-49EF-B2D9-4E6FD31D025F}" dt="2022-06-11T03:33:37.991" v="39" actId="1076"/>
          <ac:spMkLst>
            <pc:docMk/>
            <pc:sldMk cId="995772891" sldId="320"/>
            <ac:spMk id="166" creationId="{B4D6EB67-0792-6406-B1C7-0D7B643C38E3}"/>
          </ac:spMkLst>
        </pc:spChg>
        <pc:grpChg chg="del">
          <ac:chgData name="NGUYEN PHAM ANH THU" userId="baf72463-252b-4d5f-a6ca-5a6327a9888d" providerId="ADAL" clId="{C0A3687F-47BA-49EF-B2D9-4E6FD31D025F}" dt="2022-06-11T03:33:26.116" v="37" actId="478"/>
          <ac:grpSpMkLst>
            <pc:docMk/>
            <pc:sldMk cId="995772891" sldId="320"/>
            <ac:grpSpMk id="25" creationId="{A534AA34-9E8C-A0A9-D239-0DC764E332FB}"/>
          </ac:grpSpMkLst>
        </pc:grpChg>
        <pc:grpChg chg="del">
          <ac:chgData name="NGUYEN PHAM ANH THU" userId="baf72463-252b-4d5f-a6ca-5a6327a9888d" providerId="ADAL" clId="{C0A3687F-47BA-49EF-B2D9-4E6FD31D025F}" dt="2022-06-11T03:33:26.116" v="37" actId="478"/>
          <ac:grpSpMkLst>
            <pc:docMk/>
            <pc:sldMk cId="995772891" sldId="320"/>
            <ac:grpSpMk id="32" creationId="{B6776CDA-484D-1DF7-33F0-11AC7291E964}"/>
          </ac:grpSpMkLst>
        </pc:grpChg>
        <pc:grpChg chg="del">
          <ac:chgData name="NGUYEN PHAM ANH THU" userId="baf72463-252b-4d5f-a6ca-5a6327a9888d" providerId="ADAL" clId="{C0A3687F-47BA-49EF-B2D9-4E6FD31D025F}" dt="2022-06-11T03:33:26.116" v="37" actId="478"/>
          <ac:grpSpMkLst>
            <pc:docMk/>
            <pc:sldMk cId="995772891" sldId="320"/>
            <ac:grpSpMk id="35" creationId="{9586B4FD-2A92-711B-B0C9-1B8CE175A058}"/>
          </ac:grpSpMkLst>
        </pc:grpChg>
        <pc:grpChg chg="del">
          <ac:chgData name="NGUYEN PHAM ANH THU" userId="baf72463-252b-4d5f-a6ca-5a6327a9888d" providerId="ADAL" clId="{C0A3687F-47BA-49EF-B2D9-4E6FD31D025F}" dt="2022-06-11T03:33:26.116" v="37" actId="478"/>
          <ac:grpSpMkLst>
            <pc:docMk/>
            <pc:sldMk cId="995772891" sldId="320"/>
            <ac:grpSpMk id="40" creationId="{A364BD72-E067-C1C9-71D8-481227877AE9}"/>
          </ac:grpSpMkLst>
        </pc:grpChg>
        <pc:grpChg chg="del">
          <ac:chgData name="NGUYEN PHAM ANH THU" userId="baf72463-252b-4d5f-a6ca-5a6327a9888d" providerId="ADAL" clId="{C0A3687F-47BA-49EF-B2D9-4E6FD31D025F}" dt="2022-06-11T03:33:26.116" v="37" actId="478"/>
          <ac:grpSpMkLst>
            <pc:docMk/>
            <pc:sldMk cId="995772891" sldId="320"/>
            <ac:grpSpMk id="51" creationId="{4E952155-DF22-06A9-C6C3-98F5CB983DDD}"/>
          </ac:grpSpMkLst>
        </pc:grpChg>
        <pc:grpChg chg="add mod">
          <ac:chgData name="NGUYEN PHAM ANH THU" userId="baf72463-252b-4d5f-a6ca-5a6327a9888d" providerId="ADAL" clId="{C0A3687F-47BA-49EF-B2D9-4E6FD31D025F}" dt="2022-06-11T03:33:37.991" v="39" actId="1076"/>
          <ac:grpSpMkLst>
            <pc:docMk/>
            <pc:sldMk cId="995772891" sldId="320"/>
            <ac:grpSpMk id="62" creationId="{9C428E38-4635-7A8E-8CB6-756F457FFFFA}"/>
          </ac:grpSpMkLst>
        </pc:grpChg>
        <pc:grpChg chg="mod">
          <ac:chgData name="NGUYEN PHAM ANH THU" userId="baf72463-252b-4d5f-a6ca-5a6327a9888d" providerId="ADAL" clId="{C0A3687F-47BA-49EF-B2D9-4E6FD31D025F}" dt="2022-06-11T03:33:33.494" v="38"/>
          <ac:grpSpMkLst>
            <pc:docMk/>
            <pc:sldMk cId="995772891" sldId="320"/>
            <ac:grpSpMk id="63" creationId="{EA256F24-7262-4FD3-ED70-8234AB085575}"/>
          </ac:grpSpMkLst>
        </pc:grpChg>
        <pc:grpChg chg="mod">
          <ac:chgData name="NGUYEN PHAM ANH THU" userId="baf72463-252b-4d5f-a6ca-5a6327a9888d" providerId="ADAL" clId="{C0A3687F-47BA-49EF-B2D9-4E6FD31D025F}" dt="2022-06-11T03:33:33.494" v="38"/>
          <ac:grpSpMkLst>
            <pc:docMk/>
            <pc:sldMk cId="995772891" sldId="320"/>
            <ac:grpSpMk id="67" creationId="{FF7A11CC-A7D6-4640-16F7-D2C0643D2006}"/>
          </ac:grpSpMkLst>
        </pc:grpChg>
        <pc:grpChg chg="add mod">
          <ac:chgData name="NGUYEN PHAM ANH THU" userId="baf72463-252b-4d5f-a6ca-5a6327a9888d" providerId="ADAL" clId="{C0A3687F-47BA-49EF-B2D9-4E6FD31D025F}" dt="2022-06-11T03:33:37.991" v="39" actId="1076"/>
          <ac:grpSpMkLst>
            <pc:docMk/>
            <pc:sldMk cId="995772891" sldId="320"/>
            <ac:grpSpMk id="74" creationId="{A169432C-D01A-71BB-F880-2BFB0546C3A1}"/>
          </ac:grpSpMkLst>
        </pc:grpChg>
        <pc:grpChg chg="mod">
          <ac:chgData name="NGUYEN PHAM ANH THU" userId="baf72463-252b-4d5f-a6ca-5a6327a9888d" providerId="ADAL" clId="{C0A3687F-47BA-49EF-B2D9-4E6FD31D025F}" dt="2022-06-11T03:33:33.494" v="38"/>
          <ac:grpSpMkLst>
            <pc:docMk/>
            <pc:sldMk cId="995772891" sldId="320"/>
            <ac:grpSpMk id="75" creationId="{D8A61DC8-5D3E-DB7F-1073-D11D2A31A1B3}"/>
          </ac:grpSpMkLst>
        </pc:grpChg>
        <pc:grpChg chg="mod">
          <ac:chgData name="NGUYEN PHAM ANH THU" userId="baf72463-252b-4d5f-a6ca-5a6327a9888d" providerId="ADAL" clId="{C0A3687F-47BA-49EF-B2D9-4E6FD31D025F}" dt="2022-06-11T03:33:33.494" v="38"/>
          <ac:grpSpMkLst>
            <pc:docMk/>
            <pc:sldMk cId="995772891" sldId="320"/>
            <ac:grpSpMk id="77" creationId="{542F0316-2873-E9E7-983A-1B2CD3E4FA3C}"/>
          </ac:grpSpMkLst>
        </pc:grpChg>
        <pc:grpChg chg="mod">
          <ac:chgData name="NGUYEN PHAM ANH THU" userId="baf72463-252b-4d5f-a6ca-5a6327a9888d" providerId="ADAL" clId="{C0A3687F-47BA-49EF-B2D9-4E6FD31D025F}" dt="2022-06-11T03:33:33.494" v="38"/>
          <ac:grpSpMkLst>
            <pc:docMk/>
            <pc:sldMk cId="995772891" sldId="320"/>
            <ac:grpSpMk id="84" creationId="{BECA1244-D238-F024-893F-A1A117C7F113}"/>
          </ac:grpSpMkLst>
        </pc:grpChg>
        <pc:grpChg chg="mod">
          <ac:chgData name="NGUYEN PHAM ANH THU" userId="baf72463-252b-4d5f-a6ca-5a6327a9888d" providerId="ADAL" clId="{C0A3687F-47BA-49EF-B2D9-4E6FD31D025F}" dt="2022-06-11T03:33:33.494" v="38"/>
          <ac:grpSpMkLst>
            <pc:docMk/>
            <pc:sldMk cId="995772891" sldId="320"/>
            <ac:grpSpMk id="85" creationId="{B31E8152-0FE7-DDB2-CA8F-DB3C89064B3C}"/>
          </ac:grpSpMkLst>
        </pc:grpChg>
        <pc:grpChg chg="mod">
          <ac:chgData name="NGUYEN PHAM ANH THU" userId="baf72463-252b-4d5f-a6ca-5a6327a9888d" providerId="ADAL" clId="{C0A3687F-47BA-49EF-B2D9-4E6FD31D025F}" dt="2022-06-11T03:33:33.494" v="38"/>
          <ac:grpSpMkLst>
            <pc:docMk/>
            <pc:sldMk cId="995772891" sldId="320"/>
            <ac:grpSpMk id="87" creationId="{3FB6AB0B-A127-2AB4-D836-7D4B5B4B9E10}"/>
          </ac:grpSpMkLst>
        </pc:grpChg>
        <pc:grpChg chg="mod">
          <ac:chgData name="NGUYEN PHAM ANH THU" userId="baf72463-252b-4d5f-a6ca-5a6327a9888d" providerId="ADAL" clId="{C0A3687F-47BA-49EF-B2D9-4E6FD31D025F}" dt="2022-06-11T03:33:33.494" v="38"/>
          <ac:grpSpMkLst>
            <pc:docMk/>
            <pc:sldMk cId="995772891" sldId="320"/>
            <ac:grpSpMk id="99" creationId="{895337C2-E7BD-6FF4-C424-E45104020363}"/>
          </ac:grpSpMkLst>
        </pc:grpChg>
        <pc:grpChg chg="mod">
          <ac:chgData name="NGUYEN PHAM ANH THU" userId="baf72463-252b-4d5f-a6ca-5a6327a9888d" providerId="ADAL" clId="{C0A3687F-47BA-49EF-B2D9-4E6FD31D025F}" dt="2022-06-11T03:33:33.494" v="38"/>
          <ac:grpSpMkLst>
            <pc:docMk/>
            <pc:sldMk cId="995772891" sldId="320"/>
            <ac:grpSpMk id="101" creationId="{DBEE705E-B7A6-9839-8C60-943E01E2E100}"/>
          </ac:grpSpMkLst>
        </pc:grpChg>
        <pc:grpChg chg="mod">
          <ac:chgData name="NGUYEN PHAM ANH THU" userId="baf72463-252b-4d5f-a6ca-5a6327a9888d" providerId="ADAL" clId="{C0A3687F-47BA-49EF-B2D9-4E6FD31D025F}" dt="2022-06-11T03:33:33.494" v="38"/>
          <ac:grpSpMkLst>
            <pc:docMk/>
            <pc:sldMk cId="995772891" sldId="320"/>
            <ac:grpSpMk id="107" creationId="{E96A05A7-183C-69BF-0038-18A94793E3D1}"/>
          </ac:grpSpMkLst>
        </pc:grpChg>
        <pc:grpChg chg="mod">
          <ac:chgData name="NGUYEN PHAM ANH THU" userId="baf72463-252b-4d5f-a6ca-5a6327a9888d" providerId="ADAL" clId="{C0A3687F-47BA-49EF-B2D9-4E6FD31D025F}" dt="2022-06-11T03:33:33.494" v="38"/>
          <ac:grpSpMkLst>
            <pc:docMk/>
            <pc:sldMk cId="995772891" sldId="320"/>
            <ac:grpSpMk id="114" creationId="{128E3E4B-9FC2-940B-6720-16FB6FF396AB}"/>
          </ac:grpSpMkLst>
        </pc:grpChg>
        <pc:grpChg chg="mod">
          <ac:chgData name="NGUYEN PHAM ANH THU" userId="baf72463-252b-4d5f-a6ca-5a6327a9888d" providerId="ADAL" clId="{C0A3687F-47BA-49EF-B2D9-4E6FD31D025F}" dt="2022-06-11T03:33:33.494" v="38"/>
          <ac:grpSpMkLst>
            <pc:docMk/>
            <pc:sldMk cId="995772891" sldId="320"/>
            <ac:grpSpMk id="115" creationId="{B9A806F0-6583-2E77-0D7E-9441029EBBBB}"/>
          </ac:grpSpMkLst>
        </pc:grpChg>
        <pc:grpChg chg="mod">
          <ac:chgData name="NGUYEN PHAM ANH THU" userId="baf72463-252b-4d5f-a6ca-5a6327a9888d" providerId="ADAL" clId="{C0A3687F-47BA-49EF-B2D9-4E6FD31D025F}" dt="2022-06-11T03:33:33.494" v="38"/>
          <ac:grpSpMkLst>
            <pc:docMk/>
            <pc:sldMk cId="995772891" sldId="320"/>
            <ac:grpSpMk id="116" creationId="{7D5BA283-76BC-2310-02C1-3713A7A7B48A}"/>
          </ac:grpSpMkLst>
        </pc:grpChg>
        <pc:grpChg chg="mod">
          <ac:chgData name="NGUYEN PHAM ANH THU" userId="baf72463-252b-4d5f-a6ca-5a6327a9888d" providerId="ADAL" clId="{C0A3687F-47BA-49EF-B2D9-4E6FD31D025F}" dt="2022-06-11T03:33:33.494" v="38"/>
          <ac:grpSpMkLst>
            <pc:docMk/>
            <pc:sldMk cId="995772891" sldId="320"/>
            <ac:grpSpMk id="118" creationId="{7B6540D5-A9B2-7828-B5A2-658B61F8D710}"/>
          </ac:grpSpMkLst>
        </pc:grpChg>
        <pc:grpChg chg="mod">
          <ac:chgData name="NGUYEN PHAM ANH THU" userId="baf72463-252b-4d5f-a6ca-5a6327a9888d" providerId="ADAL" clId="{C0A3687F-47BA-49EF-B2D9-4E6FD31D025F}" dt="2022-06-11T03:33:33.494" v="38"/>
          <ac:grpSpMkLst>
            <pc:docMk/>
            <pc:sldMk cId="995772891" sldId="320"/>
            <ac:grpSpMk id="122" creationId="{ACD5D6BC-8D1F-66C2-4803-6749DA79ADAF}"/>
          </ac:grpSpMkLst>
        </pc:grpChg>
        <pc:grpChg chg="mod">
          <ac:chgData name="NGUYEN PHAM ANH THU" userId="baf72463-252b-4d5f-a6ca-5a6327a9888d" providerId="ADAL" clId="{C0A3687F-47BA-49EF-B2D9-4E6FD31D025F}" dt="2022-06-11T03:33:33.494" v="38"/>
          <ac:grpSpMkLst>
            <pc:docMk/>
            <pc:sldMk cId="995772891" sldId="320"/>
            <ac:grpSpMk id="126" creationId="{62F9227D-D89E-0ECD-EABE-989C346B5354}"/>
          </ac:grpSpMkLst>
        </pc:grpChg>
        <pc:grpChg chg="mod">
          <ac:chgData name="NGUYEN PHAM ANH THU" userId="baf72463-252b-4d5f-a6ca-5a6327a9888d" providerId="ADAL" clId="{C0A3687F-47BA-49EF-B2D9-4E6FD31D025F}" dt="2022-06-11T03:33:33.494" v="38"/>
          <ac:grpSpMkLst>
            <pc:docMk/>
            <pc:sldMk cId="995772891" sldId="320"/>
            <ac:grpSpMk id="130" creationId="{D34F81CB-D586-5B9E-4E27-DDA98B1871A8}"/>
          </ac:grpSpMkLst>
        </pc:grpChg>
        <pc:grpChg chg="mod">
          <ac:chgData name="NGUYEN PHAM ANH THU" userId="baf72463-252b-4d5f-a6ca-5a6327a9888d" providerId="ADAL" clId="{C0A3687F-47BA-49EF-B2D9-4E6FD31D025F}" dt="2022-06-11T03:33:33.494" v="38"/>
          <ac:grpSpMkLst>
            <pc:docMk/>
            <pc:sldMk cId="995772891" sldId="320"/>
            <ac:grpSpMk id="135" creationId="{2CBC044F-A777-13AB-D586-E8D693F3F63F}"/>
          </ac:grpSpMkLst>
        </pc:grpChg>
        <pc:grpChg chg="mod">
          <ac:chgData name="NGUYEN PHAM ANH THU" userId="baf72463-252b-4d5f-a6ca-5a6327a9888d" providerId="ADAL" clId="{C0A3687F-47BA-49EF-B2D9-4E6FD31D025F}" dt="2022-06-11T03:33:33.494" v="38"/>
          <ac:grpSpMkLst>
            <pc:docMk/>
            <pc:sldMk cId="995772891" sldId="320"/>
            <ac:grpSpMk id="136" creationId="{1E6693C6-072D-DCAE-E287-CF4025E012CA}"/>
          </ac:grpSpMkLst>
        </pc:grpChg>
        <pc:grpChg chg="mod">
          <ac:chgData name="NGUYEN PHAM ANH THU" userId="baf72463-252b-4d5f-a6ca-5a6327a9888d" providerId="ADAL" clId="{C0A3687F-47BA-49EF-B2D9-4E6FD31D025F}" dt="2022-06-11T03:33:33.494" v="38"/>
          <ac:grpSpMkLst>
            <pc:docMk/>
            <pc:sldMk cId="995772891" sldId="320"/>
            <ac:grpSpMk id="141" creationId="{F7A62A76-7893-3BEE-B005-CF6FD6740B06}"/>
          </ac:grpSpMkLst>
        </pc:grpChg>
        <pc:grpChg chg="add mod">
          <ac:chgData name="NGUYEN PHAM ANH THU" userId="baf72463-252b-4d5f-a6ca-5a6327a9888d" providerId="ADAL" clId="{C0A3687F-47BA-49EF-B2D9-4E6FD31D025F}" dt="2022-06-11T03:33:37.991" v="39" actId="1076"/>
          <ac:grpSpMkLst>
            <pc:docMk/>
            <pc:sldMk cId="995772891" sldId="320"/>
            <ac:grpSpMk id="161" creationId="{495C0087-552E-6433-EB71-A4AD6337AC7C}"/>
          </ac:grpSpMkLst>
        </pc:grpChg>
        <pc:grpChg chg="mod">
          <ac:chgData name="NGUYEN PHAM ANH THU" userId="baf72463-252b-4d5f-a6ca-5a6327a9888d" providerId="ADAL" clId="{C0A3687F-47BA-49EF-B2D9-4E6FD31D025F}" dt="2022-06-11T03:33:33.494" v="38"/>
          <ac:grpSpMkLst>
            <pc:docMk/>
            <pc:sldMk cId="995772891" sldId="320"/>
            <ac:grpSpMk id="162" creationId="{32A1A5E0-F841-5050-4414-3CD1BE82FFDD}"/>
          </ac:grpSpMkLst>
        </pc:grpChg>
        <pc:picChg chg="mod">
          <ac:chgData name="NGUYEN PHAM ANH THU" userId="baf72463-252b-4d5f-a6ca-5a6327a9888d" providerId="ADAL" clId="{C0A3687F-47BA-49EF-B2D9-4E6FD31D025F}" dt="2022-06-11T03:33:33.494" v="38"/>
          <ac:picMkLst>
            <pc:docMk/>
            <pc:sldMk cId="995772891" sldId="320"/>
            <ac:picMk id="129" creationId="{D848C42A-E63D-AF65-1F0E-043EA23A8C5B}"/>
          </ac:picMkLst>
        </pc:picChg>
        <pc:picChg chg="mod">
          <ac:chgData name="NGUYEN PHAM ANH THU" userId="baf72463-252b-4d5f-a6ca-5a6327a9888d" providerId="ADAL" clId="{C0A3687F-47BA-49EF-B2D9-4E6FD31D025F}" dt="2022-06-11T03:33:33.494" v="38"/>
          <ac:picMkLst>
            <pc:docMk/>
            <pc:sldMk cId="995772891" sldId="320"/>
            <ac:picMk id="164" creationId="{552A6C7D-52CC-CC96-CE7F-69EE4F15AFE8}"/>
          </ac:picMkLst>
        </pc:picChg>
        <pc:picChg chg="mod">
          <ac:chgData name="NGUYEN PHAM ANH THU" userId="baf72463-252b-4d5f-a6ca-5a6327a9888d" providerId="ADAL" clId="{C0A3687F-47BA-49EF-B2D9-4E6FD31D025F}" dt="2022-06-11T03:33:33.494" v="38"/>
          <ac:picMkLst>
            <pc:docMk/>
            <pc:sldMk cId="995772891" sldId="320"/>
            <ac:picMk id="165" creationId="{219686A4-95B9-55DA-E209-9E56190436D8}"/>
          </ac:picMkLst>
        </pc:picChg>
      </pc:sldChg>
      <pc:sldChg chg="addSp delSp modSp add mod modTransition delAnim modAnim">
        <pc:chgData name="NGUYEN PHAM ANH THU" userId="baf72463-252b-4d5f-a6ca-5a6327a9888d" providerId="ADAL" clId="{C0A3687F-47BA-49EF-B2D9-4E6FD31D025F}" dt="2022-06-11T04:33:24.920" v="736"/>
        <pc:sldMkLst>
          <pc:docMk/>
          <pc:sldMk cId="1528437846" sldId="321"/>
        </pc:sldMkLst>
        <pc:spChg chg="del">
          <ac:chgData name="NGUYEN PHAM ANH THU" userId="baf72463-252b-4d5f-a6ca-5a6327a9888d" providerId="ADAL" clId="{C0A3687F-47BA-49EF-B2D9-4E6FD31D025F}" dt="2022-06-11T03:33:54.693" v="41" actId="478"/>
          <ac:spMkLst>
            <pc:docMk/>
            <pc:sldMk cId="1528437846" sldId="321"/>
            <ac:spMk id="166" creationId="{B4D6EB67-0792-6406-B1C7-0D7B643C38E3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169" creationId="{E498E3AB-6956-CCCD-5FDC-4AB1F52771F9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170" creationId="{7247C160-7FE4-4BFF-8D4B-6837FE03046A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171" creationId="{C6D85879-298F-2270-A35D-58185BA52657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173" creationId="{50F4E76A-318B-7E47-E3A7-5A87936D2765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174" creationId="{C253B1F2-201B-2D01-15D0-8DD3EA6DBCD6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175" creationId="{C10245A3-9D70-5F43-FC71-EAF139226B62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176" creationId="{F2902195-41B0-F916-DF52-034F300FA07F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177" creationId="{6A3CF4F4-1DE7-7648-CEDB-2A1D01D9FA96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178" creationId="{541C1C64-66E0-9A9B-A8D7-D45683E85027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181" creationId="{A5FA88D1-52AB-4FF2-7181-4F147221E129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183" creationId="{1A7F2798-88DE-0B1E-01E1-266FCBC5F2B9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184" creationId="{B9A57F4B-EA0D-3D32-ED7D-2D61DF19079E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185" creationId="{0F55B682-3927-2067-B630-FEA059EBFD43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186" creationId="{CDDFCE08-CAC9-0D27-CB42-B54336C72B82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187" creationId="{E76BE1A9-7DF2-0FB0-147F-9AECEE8E5ED9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188" creationId="{0D4ED768-88BB-CB01-B867-0A940648AFAC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191" creationId="{584E3D61-54E9-109F-2EAA-6064C29784C8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193" creationId="{8D4F8642-212C-B309-98BB-1EEB885C0CAB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194" creationId="{193A153A-31FE-93D8-C342-FC2225D10826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195" creationId="{E2BE0FEA-3A71-530E-7539-4284ACDAD81C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196" creationId="{994A63C8-6303-E51A-C55E-EDAD7A9B6D2C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197" creationId="{7F6E710C-299D-FFE1-5F38-DE1EEE1E7B93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198" creationId="{A15021D8-8CFE-4ADE-B782-C458E1ED5AE7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199" creationId="{94010A31-BC6F-0FA1-D0E8-2C98F1E8A36E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00" creationId="{890E284A-64DB-9947-82F1-9943F06282DE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01" creationId="{93130C68-8B56-DAF4-437A-EF80468E09B5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02" creationId="{1B72038C-DC35-8E0F-D999-53EC8A3A760B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03" creationId="{CA6EEE32-63D1-F429-C64A-F1635D40E01C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05" creationId="{094B1654-0BA6-A58C-1331-92D9866BE1CB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07" creationId="{07B6F6E0-C311-5C0F-F86A-ECB3E650739D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08" creationId="{B7FD56A1-B6F3-AC59-CD95-FAFD7E4E619A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09" creationId="{4A8349E9-B9AD-9777-C139-2C0B96177A31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10" creationId="{94C188E4-B04E-D424-4CAC-D08A21255513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11" creationId="{345B6CFD-853A-B8C7-A84A-E4783BC8DF9A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13" creationId="{D8780ADC-2B37-BE1D-3B29-06AE694FD318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14" creationId="{E79E37FF-8EDB-5E2B-CB03-F73274C20478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15" creationId="{19B2E40E-5E48-78D6-6F40-BA37E0B5CFE0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16" creationId="{8F2641AD-6341-B47A-228D-55766615112E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17" creationId="{A4AED087-6891-9DEA-AAC1-A93F0B528776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18" creationId="{A2260E52-4398-4648-A7E1-E6E938918E8A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22" creationId="{4655E822-B752-DAC4-BC29-7B62C58B6D3B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24" creationId="{D058676A-28FA-BB40-1640-D80DF786483C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25" creationId="{CE898B0E-9ECB-7CB3-5276-DCA9E572BE60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26" creationId="{D1911718-5EA9-A113-8731-E86E15F5423C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28" creationId="{081E0646-68E2-88FE-29A3-4541C19D0EA7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29" creationId="{5D8E4536-ADD7-4C0F-ED0A-D6115F1B5F2A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30" creationId="{5C0ECA3A-0FB2-7C48-7986-F697D5BBF8EF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32" creationId="{F69DC786-6D33-F471-0EDE-2A94A14E3E3C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33" creationId="{C6E302C8-5D8D-816C-9ABD-63DF809AFA62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36" creationId="{BB13BC51-EADD-A601-01B4-03A14BF2DFF4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37" creationId="{9579CEB2-E993-04D2-8837-0087C74099E6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38" creationId="{D36BEC6B-9B5B-E0FC-BEA5-AC96548F1F90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39" creationId="{0331441D-5BDD-95DC-A580-F7537AFBE0E9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42" creationId="{C7C901E7-EAF4-137F-A6D4-B8B27E7849AB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43" creationId="{B084D1AF-9B58-A8AF-EEE9-678EA1B3E3CA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44" creationId="{1A77AC1E-A7F1-4FCB-DA06-0C9CB6A37016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45" creationId="{544B9668-EB4A-D20C-F651-1B1B666F2959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47" creationId="{CCD042FD-E03F-419D-94CC-99D47954C646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48" creationId="{15A7B111-A3E4-78D5-CD37-12B5A8BD3409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49" creationId="{0D3E5F8A-B002-F921-0B41-3DD0E93F0787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50" creationId="{9EF4A1FC-2BE3-CA09-6DE4-8C1DF0D62031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51" creationId="{F387D895-BF6C-25B3-C32B-A7B6092653B0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52" creationId="{18DA3F6C-C576-BB8F-59EE-6EF26EB04754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53" creationId="{F93594EC-72D0-683E-404A-5A4656F3A78D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54" creationId="{DF40835D-E438-C6F1-04EF-4C6065D9EBBA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55" creationId="{F8B3931F-3221-DB36-8C60-880C783FADD2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56" creationId="{CE106968-92E6-9AAA-4411-73CEFA6564E3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57" creationId="{E8E1C34E-6A6F-865E-6970-2D47F5EB6250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58" creationId="{9C421958-08B6-790B-A1EC-5E28773B40E8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59" creationId="{93B2C29E-14BA-88E7-7CF2-E68D184FBBDF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60" creationId="{6BFA3B1C-6638-32B1-4AF6-B572122F9D70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61" creationId="{E9789D78-EC94-9994-55F4-04E60EACBD65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62" creationId="{5BADBCE0-E1D6-A73D-B1A0-FDACC7F28D9C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63" creationId="{70091E55-192F-F1DA-D630-1B915FF35A98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64" creationId="{0031D9E9-5B2D-163C-AB55-6614B50F3494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65" creationId="{ED0077FE-EAE1-501A-C1E8-0A5C167495B7}"/>
          </ac:spMkLst>
        </pc:spChg>
        <pc:spChg chg="mod">
          <ac:chgData name="NGUYEN PHAM ANH THU" userId="baf72463-252b-4d5f-a6ca-5a6327a9888d" providerId="ADAL" clId="{C0A3687F-47BA-49EF-B2D9-4E6FD31D025F}" dt="2022-06-11T03:34:00.839" v="42"/>
          <ac:spMkLst>
            <pc:docMk/>
            <pc:sldMk cId="1528437846" sldId="321"/>
            <ac:spMk id="268" creationId="{0F3D7171-BB7F-6638-01C6-4AE92D014484}"/>
          </ac:spMkLst>
        </pc:spChg>
        <pc:spChg chg="add mod">
          <ac:chgData name="NGUYEN PHAM ANH THU" userId="baf72463-252b-4d5f-a6ca-5a6327a9888d" providerId="ADAL" clId="{C0A3687F-47BA-49EF-B2D9-4E6FD31D025F}" dt="2022-06-11T03:34:04.501" v="43" actId="1076"/>
          <ac:spMkLst>
            <pc:docMk/>
            <pc:sldMk cId="1528437846" sldId="321"/>
            <ac:spMk id="271" creationId="{CFB9BA4F-2A3C-19AD-B202-DFC841EF7480}"/>
          </ac:spMkLst>
        </pc:spChg>
        <pc:grpChg chg="del">
          <ac:chgData name="NGUYEN PHAM ANH THU" userId="baf72463-252b-4d5f-a6ca-5a6327a9888d" providerId="ADAL" clId="{C0A3687F-47BA-49EF-B2D9-4E6FD31D025F}" dt="2022-06-11T03:33:54.693" v="41" actId="478"/>
          <ac:grpSpMkLst>
            <pc:docMk/>
            <pc:sldMk cId="1528437846" sldId="321"/>
            <ac:grpSpMk id="62" creationId="{9C428E38-4635-7A8E-8CB6-756F457FFFFA}"/>
          </ac:grpSpMkLst>
        </pc:grpChg>
        <pc:grpChg chg="del">
          <ac:chgData name="NGUYEN PHAM ANH THU" userId="baf72463-252b-4d5f-a6ca-5a6327a9888d" providerId="ADAL" clId="{C0A3687F-47BA-49EF-B2D9-4E6FD31D025F}" dt="2022-06-11T03:33:54.693" v="41" actId="478"/>
          <ac:grpSpMkLst>
            <pc:docMk/>
            <pc:sldMk cId="1528437846" sldId="321"/>
            <ac:grpSpMk id="74" creationId="{A169432C-D01A-71BB-F880-2BFB0546C3A1}"/>
          </ac:grpSpMkLst>
        </pc:grpChg>
        <pc:grpChg chg="del">
          <ac:chgData name="NGUYEN PHAM ANH THU" userId="baf72463-252b-4d5f-a6ca-5a6327a9888d" providerId="ADAL" clId="{C0A3687F-47BA-49EF-B2D9-4E6FD31D025F}" dt="2022-06-11T03:33:54.693" v="41" actId="478"/>
          <ac:grpSpMkLst>
            <pc:docMk/>
            <pc:sldMk cId="1528437846" sldId="321"/>
            <ac:grpSpMk id="161" creationId="{495C0087-552E-6433-EB71-A4AD6337AC7C}"/>
          </ac:grpSpMkLst>
        </pc:grpChg>
        <pc:grpChg chg="add mod">
          <ac:chgData name="NGUYEN PHAM ANH THU" userId="baf72463-252b-4d5f-a6ca-5a6327a9888d" providerId="ADAL" clId="{C0A3687F-47BA-49EF-B2D9-4E6FD31D025F}" dt="2022-06-11T03:34:04.501" v="43" actId="1076"/>
          <ac:grpSpMkLst>
            <pc:docMk/>
            <pc:sldMk cId="1528437846" sldId="321"/>
            <ac:grpSpMk id="167" creationId="{99A516BF-BA59-C620-EEA3-3CF7278DB164}"/>
          </ac:grpSpMkLst>
        </pc:grpChg>
        <pc:grpChg chg="mod">
          <ac:chgData name="NGUYEN PHAM ANH THU" userId="baf72463-252b-4d5f-a6ca-5a6327a9888d" providerId="ADAL" clId="{C0A3687F-47BA-49EF-B2D9-4E6FD31D025F}" dt="2022-06-11T03:34:00.839" v="42"/>
          <ac:grpSpMkLst>
            <pc:docMk/>
            <pc:sldMk cId="1528437846" sldId="321"/>
            <ac:grpSpMk id="168" creationId="{A402B6F7-6632-1FB8-B1CA-792638CF83BF}"/>
          </ac:grpSpMkLst>
        </pc:grpChg>
        <pc:grpChg chg="mod">
          <ac:chgData name="NGUYEN PHAM ANH THU" userId="baf72463-252b-4d5f-a6ca-5a6327a9888d" providerId="ADAL" clId="{C0A3687F-47BA-49EF-B2D9-4E6FD31D025F}" dt="2022-06-11T03:34:00.839" v="42"/>
          <ac:grpSpMkLst>
            <pc:docMk/>
            <pc:sldMk cId="1528437846" sldId="321"/>
            <ac:grpSpMk id="172" creationId="{1DD242F9-8171-A007-250E-82A392BEFEED}"/>
          </ac:grpSpMkLst>
        </pc:grpChg>
        <pc:grpChg chg="add mod">
          <ac:chgData name="NGUYEN PHAM ANH THU" userId="baf72463-252b-4d5f-a6ca-5a6327a9888d" providerId="ADAL" clId="{C0A3687F-47BA-49EF-B2D9-4E6FD31D025F}" dt="2022-06-11T03:34:04.501" v="43" actId="1076"/>
          <ac:grpSpMkLst>
            <pc:docMk/>
            <pc:sldMk cId="1528437846" sldId="321"/>
            <ac:grpSpMk id="179" creationId="{DC20B229-EE9E-A7C3-C900-5F98F1D1D507}"/>
          </ac:grpSpMkLst>
        </pc:grpChg>
        <pc:grpChg chg="mod">
          <ac:chgData name="NGUYEN PHAM ANH THU" userId="baf72463-252b-4d5f-a6ca-5a6327a9888d" providerId="ADAL" clId="{C0A3687F-47BA-49EF-B2D9-4E6FD31D025F}" dt="2022-06-11T03:34:00.839" v="42"/>
          <ac:grpSpMkLst>
            <pc:docMk/>
            <pc:sldMk cId="1528437846" sldId="321"/>
            <ac:grpSpMk id="180" creationId="{36699E2F-C27A-4358-26DC-DFA65D1DDA9E}"/>
          </ac:grpSpMkLst>
        </pc:grpChg>
        <pc:grpChg chg="mod">
          <ac:chgData name="NGUYEN PHAM ANH THU" userId="baf72463-252b-4d5f-a6ca-5a6327a9888d" providerId="ADAL" clId="{C0A3687F-47BA-49EF-B2D9-4E6FD31D025F}" dt="2022-06-11T03:34:00.839" v="42"/>
          <ac:grpSpMkLst>
            <pc:docMk/>
            <pc:sldMk cId="1528437846" sldId="321"/>
            <ac:grpSpMk id="182" creationId="{739ACE30-F9B8-7630-BC22-AB3B2AEFBDE5}"/>
          </ac:grpSpMkLst>
        </pc:grpChg>
        <pc:grpChg chg="mod">
          <ac:chgData name="NGUYEN PHAM ANH THU" userId="baf72463-252b-4d5f-a6ca-5a6327a9888d" providerId="ADAL" clId="{C0A3687F-47BA-49EF-B2D9-4E6FD31D025F}" dt="2022-06-11T03:34:00.839" v="42"/>
          <ac:grpSpMkLst>
            <pc:docMk/>
            <pc:sldMk cId="1528437846" sldId="321"/>
            <ac:grpSpMk id="189" creationId="{C1AC8F89-E4BC-DB71-757A-93883BB32C95}"/>
          </ac:grpSpMkLst>
        </pc:grpChg>
        <pc:grpChg chg="mod">
          <ac:chgData name="NGUYEN PHAM ANH THU" userId="baf72463-252b-4d5f-a6ca-5a6327a9888d" providerId="ADAL" clId="{C0A3687F-47BA-49EF-B2D9-4E6FD31D025F}" dt="2022-06-11T03:34:00.839" v="42"/>
          <ac:grpSpMkLst>
            <pc:docMk/>
            <pc:sldMk cId="1528437846" sldId="321"/>
            <ac:grpSpMk id="190" creationId="{6A82D2F1-1E99-23F6-BED4-F6D8A85F5DCC}"/>
          </ac:grpSpMkLst>
        </pc:grpChg>
        <pc:grpChg chg="mod">
          <ac:chgData name="NGUYEN PHAM ANH THU" userId="baf72463-252b-4d5f-a6ca-5a6327a9888d" providerId="ADAL" clId="{C0A3687F-47BA-49EF-B2D9-4E6FD31D025F}" dt="2022-06-11T03:34:00.839" v="42"/>
          <ac:grpSpMkLst>
            <pc:docMk/>
            <pc:sldMk cId="1528437846" sldId="321"/>
            <ac:grpSpMk id="192" creationId="{C04526E4-39E6-EF10-1F06-8019022F6286}"/>
          </ac:grpSpMkLst>
        </pc:grpChg>
        <pc:grpChg chg="mod">
          <ac:chgData name="NGUYEN PHAM ANH THU" userId="baf72463-252b-4d5f-a6ca-5a6327a9888d" providerId="ADAL" clId="{C0A3687F-47BA-49EF-B2D9-4E6FD31D025F}" dt="2022-06-11T03:34:00.839" v="42"/>
          <ac:grpSpMkLst>
            <pc:docMk/>
            <pc:sldMk cId="1528437846" sldId="321"/>
            <ac:grpSpMk id="204" creationId="{10ACA4DE-5233-6EF0-56EE-F6BC01641ED4}"/>
          </ac:grpSpMkLst>
        </pc:grpChg>
        <pc:grpChg chg="mod">
          <ac:chgData name="NGUYEN PHAM ANH THU" userId="baf72463-252b-4d5f-a6ca-5a6327a9888d" providerId="ADAL" clId="{C0A3687F-47BA-49EF-B2D9-4E6FD31D025F}" dt="2022-06-11T03:34:00.839" v="42"/>
          <ac:grpSpMkLst>
            <pc:docMk/>
            <pc:sldMk cId="1528437846" sldId="321"/>
            <ac:grpSpMk id="206" creationId="{C5449C25-A95B-2FA3-DBF5-2F4B88B23B7C}"/>
          </ac:grpSpMkLst>
        </pc:grpChg>
        <pc:grpChg chg="mod">
          <ac:chgData name="NGUYEN PHAM ANH THU" userId="baf72463-252b-4d5f-a6ca-5a6327a9888d" providerId="ADAL" clId="{C0A3687F-47BA-49EF-B2D9-4E6FD31D025F}" dt="2022-06-11T03:34:00.839" v="42"/>
          <ac:grpSpMkLst>
            <pc:docMk/>
            <pc:sldMk cId="1528437846" sldId="321"/>
            <ac:grpSpMk id="212" creationId="{D609A09C-345D-3E4B-13AB-DD804D3F35B7}"/>
          </ac:grpSpMkLst>
        </pc:grpChg>
        <pc:grpChg chg="mod">
          <ac:chgData name="NGUYEN PHAM ANH THU" userId="baf72463-252b-4d5f-a6ca-5a6327a9888d" providerId="ADAL" clId="{C0A3687F-47BA-49EF-B2D9-4E6FD31D025F}" dt="2022-06-11T03:34:00.839" v="42"/>
          <ac:grpSpMkLst>
            <pc:docMk/>
            <pc:sldMk cId="1528437846" sldId="321"/>
            <ac:grpSpMk id="219" creationId="{65AE1D43-55B8-2C25-0206-B5AC42599BC2}"/>
          </ac:grpSpMkLst>
        </pc:grpChg>
        <pc:grpChg chg="mod">
          <ac:chgData name="NGUYEN PHAM ANH THU" userId="baf72463-252b-4d5f-a6ca-5a6327a9888d" providerId="ADAL" clId="{C0A3687F-47BA-49EF-B2D9-4E6FD31D025F}" dt="2022-06-11T03:34:00.839" v="42"/>
          <ac:grpSpMkLst>
            <pc:docMk/>
            <pc:sldMk cId="1528437846" sldId="321"/>
            <ac:grpSpMk id="220" creationId="{B500AF5A-6F1B-B5DA-BB8D-FFD46A89A485}"/>
          </ac:grpSpMkLst>
        </pc:grpChg>
        <pc:grpChg chg="mod">
          <ac:chgData name="NGUYEN PHAM ANH THU" userId="baf72463-252b-4d5f-a6ca-5a6327a9888d" providerId="ADAL" clId="{C0A3687F-47BA-49EF-B2D9-4E6FD31D025F}" dt="2022-06-11T03:34:00.839" v="42"/>
          <ac:grpSpMkLst>
            <pc:docMk/>
            <pc:sldMk cId="1528437846" sldId="321"/>
            <ac:grpSpMk id="221" creationId="{2E1D4972-85D3-9CAE-9E60-3D2987692370}"/>
          </ac:grpSpMkLst>
        </pc:grpChg>
        <pc:grpChg chg="mod">
          <ac:chgData name="NGUYEN PHAM ANH THU" userId="baf72463-252b-4d5f-a6ca-5a6327a9888d" providerId="ADAL" clId="{C0A3687F-47BA-49EF-B2D9-4E6FD31D025F}" dt="2022-06-11T03:34:00.839" v="42"/>
          <ac:grpSpMkLst>
            <pc:docMk/>
            <pc:sldMk cId="1528437846" sldId="321"/>
            <ac:grpSpMk id="223" creationId="{5FE5C6FC-5BB3-961E-7906-DC9CBD42AC31}"/>
          </ac:grpSpMkLst>
        </pc:grpChg>
        <pc:grpChg chg="mod">
          <ac:chgData name="NGUYEN PHAM ANH THU" userId="baf72463-252b-4d5f-a6ca-5a6327a9888d" providerId="ADAL" clId="{C0A3687F-47BA-49EF-B2D9-4E6FD31D025F}" dt="2022-06-11T03:34:00.839" v="42"/>
          <ac:grpSpMkLst>
            <pc:docMk/>
            <pc:sldMk cId="1528437846" sldId="321"/>
            <ac:grpSpMk id="227" creationId="{DE6F5558-894A-EDC7-9ED3-0069687A1784}"/>
          </ac:grpSpMkLst>
        </pc:grpChg>
        <pc:grpChg chg="mod">
          <ac:chgData name="NGUYEN PHAM ANH THU" userId="baf72463-252b-4d5f-a6ca-5a6327a9888d" providerId="ADAL" clId="{C0A3687F-47BA-49EF-B2D9-4E6FD31D025F}" dt="2022-06-11T03:34:00.839" v="42"/>
          <ac:grpSpMkLst>
            <pc:docMk/>
            <pc:sldMk cId="1528437846" sldId="321"/>
            <ac:grpSpMk id="231" creationId="{84DC854A-0E52-487B-5BE4-D59907907BD5}"/>
          </ac:grpSpMkLst>
        </pc:grpChg>
        <pc:grpChg chg="mod">
          <ac:chgData name="NGUYEN PHAM ANH THU" userId="baf72463-252b-4d5f-a6ca-5a6327a9888d" providerId="ADAL" clId="{C0A3687F-47BA-49EF-B2D9-4E6FD31D025F}" dt="2022-06-11T03:34:00.839" v="42"/>
          <ac:grpSpMkLst>
            <pc:docMk/>
            <pc:sldMk cId="1528437846" sldId="321"/>
            <ac:grpSpMk id="235" creationId="{BCBA9DB9-AB45-048A-DBA1-A20B2B5C71CF}"/>
          </ac:grpSpMkLst>
        </pc:grpChg>
        <pc:grpChg chg="mod">
          <ac:chgData name="NGUYEN PHAM ANH THU" userId="baf72463-252b-4d5f-a6ca-5a6327a9888d" providerId="ADAL" clId="{C0A3687F-47BA-49EF-B2D9-4E6FD31D025F}" dt="2022-06-11T03:34:00.839" v="42"/>
          <ac:grpSpMkLst>
            <pc:docMk/>
            <pc:sldMk cId="1528437846" sldId="321"/>
            <ac:grpSpMk id="240" creationId="{2710DD5E-65F0-4ECB-6291-E216A0865E3D}"/>
          </ac:grpSpMkLst>
        </pc:grpChg>
        <pc:grpChg chg="mod">
          <ac:chgData name="NGUYEN PHAM ANH THU" userId="baf72463-252b-4d5f-a6ca-5a6327a9888d" providerId="ADAL" clId="{C0A3687F-47BA-49EF-B2D9-4E6FD31D025F}" dt="2022-06-11T03:34:00.839" v="42"/>
          <ac:grpSpMkLst>
            <pc:docMk/>
            <pc:sldMk cId="1528437846" sldId="321"/>
            <ac:grpSpMk id="241" creationId="{DAF13C04-ACC6-7F4B-1727-BB3267492117}"/>
          </ac:grpSpMkLst>
        </pc:grpChg>
        <pc:grpChg chg="mod">
          <ac:chgData name="NGUYEN PHAM ANH THU" userId="baf72463-252b-4d5f-a6ca-5a6327a9888d" providerId="ADAL" clId="{C0A3687F-47BA-49EF-B2D9-4E6FD31D025F}" dt="2022-06-11T03:34:00.839" v="42"/>
          <ac:grpSpMkLst>
            <pc:docMk/>
            <pc:sldMk cId="1528437846" sldId="321"/>
            <ac:grpSpMk id="246" creationId="{E94339E2-CFE2-5343-2C7B-403C52158D05}"/>
          </ac:grpSpMkLst>
        </pc:grpChg>
        <pc:grpChg chg="add mod">
          <ac:chgData name="NGUYEN PHAM ANH THU" userId="baf72463-252b-4d5f-a6ca-5a6327a9888d" providerId="ADAL" clId="{C0A3687F-47BA-49EF-B2D9-4E6FD31D025F}" dt="2022-06-11T03:34:04.501" v="43" actId="1076"/>
          <ac:grpSpMkLst>
            <pc:docMk/>
            <pc:sldMk cId="1528437846" sldId="321"/>
            <ac:grpSpMk id="266" creationId="{B9C384D3-89EF-91D6-29FA-DCF211D5947D}"/>
          </ac:grpSpMkLst>
        </pc:grpChg>
        <pc:grpChg chg="mod">
          <ac:chgData name="NGUYEN PHAM ANH THU" userId="baf72463-252b-4d5f-a6ca-5a6327a9888d" providerId="ADAL" clId="{C0A3687F-47BA-49EF-B2D9-4E6FD31D025F}" dt="2022-06-11T03:34:00.839" v="42"/>
          <ac:grpSpMkLst>
            <pc:docMk/>
            <pc:sldMk cId="1528437846" sldId="321"/>
            <ac:grpSpMk id="267" creationId="{0060C0FB-B77C-041C-3CEB-32D5A8E96980}"/>
          </ac:grpSpMkLst>
        </pc:grpChg>
        <pc:picChg chg="mod">
          <ac:chgData name="NGUYEN PHAM ANH THU" userId="baf72463-252b-4d5f-a6ca-5a6327a9888d" providerId="ADAL" clId="{C0A3687F-47BA-49EF-B2D9-4E6FD31D025F}" dt="2022-06-11T03:34:00.839" v="42"/>
          <ac:picMkLst>
            <pc:docMk/>
            <pc:sldMk cId="1528437846" sldId="321"/>
            <ac:picMk id="234" creationId="{DA4937B7-DEEF-C5C9-C729-EA9EEC3A5781}"/>
          </ac:picMkLst>
        </pc:picChg>
        <pc:picChg chg="mod">
          <ac:chgData name="NGUYEN PHAM ANH THU" userId="baf72463-252b-4d5f-a6ca-5a6327a9888d" providerId="ADAL" clId="{C0A3687F-47BA-49EF-B2D9-4E6FD31D025F}" dt="2022-06-11T03:34:00.839" v="42"/>
          <ac:picMkLst>
            <pc:docMk/>
            <pc:sldMk cId="1528437846" sldId="321"/>
            <ac:picMk id="269" creationId="{F16DE774-671C-C162-29C0-4A6BB3A2C7FB}"/>
          </ac:picMkLst>
        </pc:picChg>
        <pc:picChg chg="mod">
          <ac:chgData name="NGUYEN PHAM ANH THU" userId="baf72463-252b-4d5f-a6ca-5a6327a9888d" providerId="ADAL" clId="{C0A3687F-47BA-49EF-B2D9-4E6FD31D025F}" dt="2022-06-11T03:34:00.839" v="42"/>
          <ac:picMkLst>
            <pc:docMk/>
            <pc:sldMk cId="1528437846" sldId="321"/>
            <ac:picMk id="270" creationId="{4B782953-5D78-A2AF-1ED2-993E95C4C1A6}"/>
          </ac:picMkLst>
        </pc:picChg>
      </pc:sldChg>
      <pc:sldChg chg="addSp delSp modSp add mod modTransition delAnim modAnim">
        <pc:chgData name="NGUYEN PHAM ANH THU" userId="baf72463-252b-4d5f-a6ca-5a6327a9888d" providerId="ADAL" clId="{C0A3687F-47BA-49EF-B2D9-4E6FD31D025F}" dt="2022-06-11T04:49:51.767" v="897" actId="478"/>
        <pc:sldMkLst>
          <pc:docMk/>
          <pc:sldMk cId="2007867877" sldId="322"/>
        </pc:sldMkLst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111" creationId="{AD6FC9E1-E5E5-CF5D-0041-FFE92020A751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112" creationId="{E69E55C6-C7E2-1E30-7A40-F494B843DC10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113" creationId="{7F99473E-B9EC-CB1E-E14F-0C4D26B0F082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115" creationId="{96CD8863-58D7-AA0C-A1E3-1AE69C8AC840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116" creationId="{F3313C65-8E37-6DB1-F32B-F593F51945EB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117" creationId="{25DD3C73-AB27-E17A-5F6D-0BD419C959AF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118" creationId="{B0159FF5-F973-9316-4A39-BA9887C91A58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119" creationId="{65C02525-D42C-EBFC-B9F1-DAB0601612C8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120" creationId="{F03820B5-F375-B2DD-B1A9-0088D7AAE650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123" creationId="{05772EE2-2FA9-144B-814A-510614A1745E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125" creationId="{86069582-8335-0160-1F13-07E00DAF137B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126" creationId="{A3F5C3BB-CA63-AC4B-D15D-1BE4F894C16C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127" creationId="{96FC0BA6-6CE0-B510-2E75-65D9AB05CB4E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128" creationId="{DC78A222-E1AB-C4DF-95D0-953B243FA5F8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129" creationId="{9BE42B76-F2FC-847B-B00C-28605D85AC91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130" creationId="{F7AFC5F5-A33F-A297-AABB-FC3BDD3330BD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133" creationId="{50FA5CA7-0DCF-3445-1FCB-6B8EDBF18EF9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135" creationId="{CAF11D36-C169-8454-F394-AE5DA4BC3E14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136" creationId="{C7DBF2EF-8EC3-6045-82A8-EC1841E2F241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137" creationId="{82474892-2FA6-0347-5C44-5B0F6EB9012D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138" creationId="{1AB6E833-EE3A-AEE2-585B-42EE79884136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139" creationId="{281A53EA-B1F4-36F8-CB5C-EA2B2BD14499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140" creationId="{0B42B97F-9FC8-1928-4E00-7A48F725ABDF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141" creationId="{0C8E7FF3-1D92-DF1D-1E8D-C4AE9D83B4A9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142" creationId="{4B674252-334C-A8C2-22F9-25AD69E90337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143" creationId="{69EB6159-4F08-17A4-1563-A68828E76FD8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144" creationId="{717E33EE-50EA-53B9-5B94-F50C413030D6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145" creationId="{4F873D78-2FF9-E216-A718-2917F13365B0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147" creationId="{EC817F97-11E1-264C-1803-5B3D04F257CC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149" creationId="{05780D23-721A-EC18-44A6-218AE1C8AD29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150" creationId="{F9A29C70-52C1-194B-E124-A54F3652405C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151" creationId="{38844065-FF7E-ECB0-3CA8-4643AFA0D360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152" creationId="{DC5CC103-3341-BCFE-D3AF-87F4AA7F9CDC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153" creationId="{F1301F61-849C-64A1-10DE-86773E973173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155" creationId="{B453E824-386E-6155-47F0-C7D314C9C883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156" creationId="{01C8B7EE-39AC-9C5D-E503-24F64C673386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157" creationId="{AAEE6E41-8C03-341B-CF8D-536B5AD1ADBC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158" creationId="{6F8BE623-F8BD-9686-0892-BE8E4EDA26F0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159" creationId="{213EA45F-76F2-F767-FF36-CE2349876F0F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160" creationId="{0FD0434B-F99D-26CF-A44B-C208A1DDB37F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164" creationId="{A9F0A5F8-6716-D36E-F52A-3BFB4B10FAE1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166" creationId="{8DA1985E-F57D-8E77-C598-593937233FE0}"/>
          </ac:spMkLst>
        </pc:spChg>
        <pc:spChg chg="del">
          <ac:chgData name="NGUYEN PHAM ANH THU" userId="baf72463-252b-4d5f-a6ca-5a6327a9888d" providerId="ADAL" clId="{C0A3687F-47BA-49EF-B2D9-4E6FD31D025F}" dt="2022-06-11T03:34:17.636" v="45" actId="478"/>
          <ac:spMkLst>
            <pc:docMk/>
            <pc:sldMk cId="2007867877" sldId="322"/>
            <ac:spMk id="271" creationId="{CFB9BA4F-2A3C-19AD-B202-DFC841EF7480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272" creationId="{EF613DBF-1352-4391-BF90-3DAACE15F8F0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273" creationId="{C6341D1F-8D66-1373-B669-5E3160038249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275" creationId="{D5559794-6A6D-5B12-7AEF-B710D5F3E1DE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276" creationId="{B6120FA5-6778-74EB-2239-EC3290A573E7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277" creationId="{0E59D156-0842-CB02-AAA3-A2E4B56512F9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279" creationId="{783817F7-E516-4214-C681-4B39B482CD3B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280" creationId="{19E5DA98-1BF4-1F07-957F-13F989A58540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283" creationId="{F8A7856F-7413-1182-AAD7-DAD1DC556234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284" creationId="{1074EEF8-0B39-988F-19C6-1353E877F70C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285" creationId="{47471C08-B677-AE55-7E16-7CAF54E4401E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286" creationId="{48CF15D3-4B27-FBEA-4F56-E53F5947AA8C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289" creationId="{0CC840BD-5817-08D9-610E-C2910DF00659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290" creationId="{87A2EA01-E6D6-6D72-4425-0EC734D00E40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291" creationId="{0E0CF203-6191-CB57-9C4C-029B213AE653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292" creationId="{14E10D15-9A22-0B06-A1BF-4E1266F9B6F5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294" creationId="{A763CB27-2CA6-B72F-2159-76849E7D1787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295" creationId="{13452A1C-FC60-D5FF-9CD0-067B1FD685C2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296" creationId="{928CDCEE-F0C9-2BC1-7AE2-345FB39B0790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297" creationId="{F8D9E7A8-0FF9-EE7D-EF89-70949FF6706D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298" creationId="{E2CE277B-3FAD-1184-E998-59F23E48045A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299" creationId="{F48A0059-01B4-5360-3282-2B1E56DF88E6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300" creationId="{A91670A6-2B79-5868-141D-63F0D3C68F24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301" creationId="{A0CF7463-DB95-B183-568F-3A7AF5223367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302" creationId="{03B80A6E-5FFC-3B62-A7C1-1ADC48FB8A21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303" creationId="{583FDB84-F7C1-21A9-2256-D171AF8958A2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304" creationId="{A7EDB009-D3D3-A868-D505-8ABA1573C816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305" creationId="{41419E42-D13E-D3DB-5876-08BB41AC2D2B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306" creationId="{43983028-12D7-BDA3-B7E6-33806E9ECD66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307" creationId="{DBAEF7BE-49B2-2341-7FE5-F20D67AED42A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308" creationId="{D4EC4F48-7A47-C532-DD20-EAB14B60CFB1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309" creationId="{FB4864C9-8479-A63A-C840-4156998EBE5A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310" creationId="{A044FD35-3CE3-CABF-3DDE-5A3B58AE717F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311" creationId="{CC2D3471-EC28-D864-F1E4-832D5B3BEE65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312" creationId="{B39585FA-6126-CBC8-7C5D-8CA992242E00}"/>
          </ac:spMkLst>
        </pc:spChg>
        <pc:spChg chg="mod">
          <ac:chgData name="NGUYEN PHAM ANH THU" userId="baf72463-252b-4d5f-a6ca-5a6327a9888d" providerId="ADAL" clId="{C0A3687F-47BA-49EF-B2D9-4E6FD31D025F}" dt="2022-06-11T03:34:18.145" v="46"/>
          <ac:spMkLst>
            <pc:docMk/>
            <pc:sldMk cId="2007867877" sldId="322"/>
            <ac:spMk id="315" creationId="{52922E6C-A408-7B1A-9341-0C2CEA6E3CFB}"/>
          </ac:spMkLst>
        </pc:spChg>
        <pc:spChg chg="add mod">
          <ac:chgData name="NGUYEN PHAM ANH THU" userId="baf72463-252b-4d5f-a6ca-5a6327a9888d" providerId="ADAL" clId="{C0A3687F-47BA-49EF-B2D9-4E6FD31D025F}" dt="2022-06-11T03:34:21.625" v="47" actId="1076"/>
          <ac:spMkLst>
            <pc:docMk/>
            <pc:sldMk cId="2007867877" sldId="322"/>
            <ac:spMk id="318" creationId="{B1D6E01D-5B43-27CC-71C1-49F4376E883A}"/>
          </ac:spMkLst>
        </pc:spChg>
        <pc:grpChg chg="add mod">
          <ac:chgData name="NGUYEN PHAM ANH THU" userId="baf72463-252b-4d5f-a6ca-5a6327a9888d" providerId="ADAL" clId="{C0A3687F-47BA-49EF-B2D9-4E6FD31D025F}" dt="2022-06-11T03:34:21.625" v="47" actId="1076"/>
          <ac:grpSpMkLst>
            <pc:docMk/>
            <pc:sldMk cId="2007867877" sldId="322"/>
            <ac:grpSpMk id="109" creationId="{2D0D997E-F142-A45D-D573-EAD581CD9E0D}"/>
          </ac:grpSpMkLst>
        </pc:grpChg>
        <pc:grpChg chg="mod">
          <ac:chgData name="NGUYEN PHAM ANH THU" userId="baf72463-252b-4d5f-a6ca-5a6327a9888d" providerId="ADAL" clId="{C0A3687F-47BA-49EF-B2D9-4E6FD31D025F}" dt="2022-06-11T03:34:18.145" v="46"/>
          <ac:grpSpMkLst>
            <pc:docMk/>
            <pc:sldMk cId="2007867877" sldId="322"/>
            <ac:grpSpMk id="110" creationId="{703F3EC2-307B-C0F6-AF14-DB48745ADAC0}"/>
          </ac:grpSpMkLst>
        </pc:grpChg>
        <pc:grpChg chg="mod">
          <ac:chgData name="NGUYEN PHAM ANH THU" userId="baf72463-252b-4d5f-a6ca-5a6327a9888d" providerId="ADAL" clId="{C0A3687F-47BA-49EF-B2D9-4E6FD31D025F}" dt="2022-06-11T03:34:18.145" v="46"/>
          <ac:grpSpMkLst>
            <pc:docMk/>
            <pc:sldMk cId="2007867877" sldId="322"/>
            <ac:grpSpMk id="114" creationId="{7FA7FE04-128D-0EF4-EC01-870B72BD9F6A}"/>
          </ac:grpSpMkLst>
        </pc:grpChg>
        <pc:grpChg chg="add mod">
          <ac:chgData name="NGUYEN PHAM ANH THU" userId="baf72463-252b-4d5f-a6ca-5a6327a9888d" providerId="ADAL" clId="{C0A3687F-47BA-49EF-B2D9-4E6FD31D025F}" dt="2022-06-11T03:34:21.625" v="47" actId="1076"/>
          <ac:grpSpMkLst>
            <pc:docMk/>
            <pc:sldMk cId="2007867877" sldId="322"/>
            <ac:grpSpMk id="121" creationId="{67FFDCE8-0350-C40D-53DE-80ED857D253E}"/>
          </ac:grpSpMkLst>
        </pc:grpChg>
        <pc:grpChg chg="mod">
          <ac:chgData name="NGUYEN PHAM ANH THU" userId="baf72463-252b-4d5f-a6ca-5a6327a9888d" providerId="ADAL" clId="{C0A3687F-47BA-49EF-B2D9-4E6FD31D025F}" dt="2022-06-11T03:34:18.145" v="46"/>
          <ac:grpSpMkLst>
            <pc:docMk/>
            <pc:sldMk cId="2007867877" sldId="322"/>
            <ac:grpSpMk id="122" creationId="{6AE47E2C-CD2B-21D4-BA5D-75EFFE3AC270}"/>
          </ac:grpSpMkLst>
        </pc:grpChg>
        <pc:grpChg chg="mod">
          <ac:chgData name="NGUYEN PHAM ANH THU" userId="baf72463-252b-4d5f-a6ca-5a6327a9888d" providerId="ADAL" clId="{C0A3687F-47BA-49EF-B2D9-4E6FD31D025F}" dt="2022-06-11T03:34:18.145" v="46"/>
          <ac:grpSpMkLst>
            <pc:docMk/>
            <pc:sldMk cId="2007867877" sldId="322"/>
            <ac:grpSpMk id="124" creationId="{EF4E04B4-19B1-CEF9-D1CB-B75FE3F5F644}"/>
          </ac:grpSpMkLst>
        </pc:grpChg>
        <pc:grpChg chg="mod">
          <ac:chgData name="NGUYEN PHAM ANH THU" userId="baf72463-252b-4d5f-a6ca-5a6327a9888d" providerId="ADAL" clId="{C0A3687F-47BA-49EF-B2D9-4E6FD31D025F}" dt="2022-06-11T03:34:18.145" v="46"/>
          <ac:grpSpMkLst>
            <pc:docMk/>
            <pc:sldMk cId="2007867877" sldId="322"/>
            <ac:grpSpMk id="131" creationId="{BDC29867-22DC-5F5F-17BF-71250D04485E}"/>
          </ac:grpSpMkLst>
        </pc:grpChg>
        <pc:grpChg chg="mod">
          <ac:chgData name="NGUYEN PHAM ANH THU" userId="baf72463-252b-4d5f-a6ca-5a6327a9888d" providerId="ADAL" clId="{C0A3687F-47BA-49EF-B2D9-4E6FD31D025F}" dt="2022-06-11T03:34:18.145" v="46"/>
          <ac:grpSpMkLst>
            <pc:docMk/>
            <pc:sldMk cId="2007867877" sldId="322"/>
            <ac:grpSpMk id="132" creationId="{6420CD9C-873A-E804-D8E7-19C6CAD570EB}"/>
          </ac:grpSpMkLst>
        </pc:grpChg>
        <pc:grpChg chg="mod">
          <ac:chgData name="NGUYEN PHAM ANH THU" userId="baf72463-252b-4d5f-a6ca-5a6327a9888d" providerId="ADAL" clId="{C0A3687F-47BA-49EF-B2D9-4E6FD31D025F}" dt="2022-06-11T03:34:18.145" v="46"/>
          <ac:grpSpMkLst>
            <pc:docMk/>
            <pc:sldMk cId="2007867877" sldId="322"/>
            <ac:grpSpMk id="134" creationId="{CA584B43-C7D6-98B7-0ACB-B364A69D745A}"/>
          </ac:grpSpMkLst>
        </pc:grpChg>
        <pc:grpChg chg="mod">
          <ac:chgData name="NGUYEN PHAM ANH THU" userId="baf72463-252b-4d5f-a6ca-5a6327a9888d" providerId="ADAL" clId="{C0A3687F-47BA-49EF-B2D9-4E6FD31D025F}" dt="2022-06-11T03:34:18.145" v="46"/>
          <ac:grpSpMkLst>
            <pc:docMk/>
            <pc:sldMk cId="2007867877" sldId="322"/>
            <ac:grpSpMk id="146" creationId="{FEC84758-ADAC-687F-31A2-20E159FA6BA6}"/>
          </ac:grpSpMkLst>
        </pc:grpChg>
        <pc:grpChg chg="mod">
          <ac:chgData name="NGUYEN PHAM ANH THU" userId="baf72463-252b-4d5f-a6ca-5a6327a9888d" providerId="ADAL" clId="{C0A3687F-47BA-49EF-B2D9-4E6FD31D025F}" dt="2022-06-11T03:34:18.145" v="46"/>
          <ac:grpSpMkLst>
            <pc:docMk/>
            <pc:sldMk cId="2007867877" sldId="322"/>
            <ac:grpSpMk id="148" creationId="{188B7134-435D-5000-FD06-A38243C671DB}"/>
          </ac:grpSpMkLst>
        </pc:grpChg>
        <pc:grpChg chg="mod">
          <ac:chgData name="NGUYEN PHAM ANH THU" userId="baf72463-252b-4d5f-a6ca-5a6327a9888d" providerId="ADAL" clId="{C0A3687F-47BA-49EF-B2D9-4E6FD31D025F}" dt="2022-06-11T03:34:18.145" v="46"/>
          <ac:grpSpMkLst>
            <pc:docMk/>
            <pc:sldMk cId="2007867877" sldId="322"/>
            <ac:grpSpMk id="154" creationId="{B3300CFC-C370-50D1-6FA7-EAE000C5D7B2}"/>
          </ac:grpSpMkLst>
        </pc:grpChg>
        <pc:grpChg chg="mod">
          <ac:chgData name="NGUYEN PHAM ANH THU" userId="baf72463-252b-4d5f-a6ca-5a6327a9888d" providerId="ADAL" clId="{C0A3687F-47BA-49EF-B2D9-4E6FD31D025F}" dt="2022-06-11T03:34:18.145" v="46"/>
          <ac:grpSpMkLst>
            <pc:docMk/>
            <pc:sldMk cId="2007867877" sldId="322"/>
            <ac:grpSpMk id="161" creationId="{D6EC6E61-2BAD-FD75-E870-4F886CF5F398}"/>
          </ac:grpSpMkLst>
        </pc:grpChg>
        <pc:grpChg chg="mod">
          <ac:chgData name="NGUYEN PHAM ANH THU" userId="baf72463-252b-4d5f-a6ca-5a6327a9888d" providerId="ADAL" clId="{C0A3687F-47BA-49EF-B2D9-4E6FD31D025F}" dt="2022-06-11T03:34:18.145" v="46"/>
          <ac:grpSpMkLst>
            <pc:docMk/>
            <pc:sldMk cId="2007867877" sldId="322"/>
            <ac:grpSpMk id="162" creationId="{57D356EE-0FA6-9FAB-3F7C-69401352B2FD}"/>
          </ac:grpSpMkLst>
        </pc:grpChg>
        <pc:grpChg chg="mod">
          <ac:chgData name="NGUYEN PHAM ANH THU" userId="baf72463-252b-4d5f-a6ca-5a6327a9888d" providerId="ADAL" clId="{C0A3687F-47BA-49EF-B2D9-4E6FD31D025F}" dt="2022-06-11T03:34:18.145" v="46"/>
          <ac:grpSpMkLst>
            <pc:docMk/>
            <pc:sldMk cId="2007867877" sldId="322"/>
            <ac:grpSpMk id="163" creationId="{3AA870D1-779E-15AC-17B3-E81111163A64}"/>
          </ac:grpSpMkLst>
        </pc:grpChg>
        <pc:grpChg chg="mod">
          <ac:chgData name="NGUYEN PHAM ANH THU" userId="baf72463-252b-4d5f-a6ca-5a6327a9888d" providerId="ADAL" clId="{C0A3687F-47BA-49EF-B2D9-4E6FD31D025F}" dt="2022-06-11T03:34:18.145" v="46"/>
          <ac:grpSpMkLst>
            <pc:docMk/>
            <pc:sldMk cId="2007867877" sldId="322"/>
            <ac:grpSpMk id="165" creationId="{942BAA0A-A5CF-B2A1-0DDB-627F174FF157}"/>
          </ac:grpSpMkLst>
        </pc:grpChg>
        <pc:grpChg chg="del">
          <ac:chgData name="NGUYEN PHAM ANH THU" userId="baf72463-252b-4d5f-a6ca-5a6327a9888d" providerId="ADAL" clId="{C0A3687F-47BA-49EF-B2D9-4E6FD31D025F}" dt="2022-06-11T03:34:17.636" v="45" actId="478"/>
          <ac:grpSpMkLst>
            <pc:docMk/>
            <pc:sldMk cId="2007867877" sldId="322"/>
            <ac:grpSpMk id="167" creationId="{99A516BF-BA59-C620-EEA3-3CF7278DB164}"/>
          </ac:grpSpMkLst>
        </pc:grpChg>
        <pc:grpChg chg="del">
          <ac:chgData name="NGUYEN PHAM ANH THU" userId="baf72463-252b-4d5f-a6ca-5a6327a9888d" providerId="ADAL" clId="{C0A3687F-47BA-49EF-B2D9-4E6FD31D025F}" dt="2022-06-11T03:34:17.636" v="45" actId="478"/>
          <ac:grpSpMkLst>
            <pc:docMk/>
            <pc:sldMk cId="2007867877" sldId="322"/>
            <ac:grpSpMk id="179" creationId="{DC20B229-EE9E-A7C3-C900-5F98F1D1D507}"/>
          </ac:grpSpMkLst>
        </pc:grpChg>
        <pc:grpChg chg="del">
          <ac:chgData name="NGUYEN PHAM ANH THU" userId="baf72463-252b-4d5f-a6ca-5a6327a9888d" providerId="ADAL" clId="{C0A3687F-47BA-49EF-B2D9-4E6FD31D025F}" dt="2022-06-11T03:34:17.636" v="45" actId="478"/>
          <ac:grpSpMkLst>
            <pc:docMk/>
            <pc:sldMk cId="2007867877" sldId="322"/>
            <ac:grpSpMk id="266" creationId="{B9C384D3-89EF-91D6-29FA-DCF211D5947D}"/>
          </ac:grpSpMkLst>
        </pc:grpChg>
        <pc:grpChg chg="mod">
          <ac:chgData name="NGUYEN PHAM ANH THU" userId="baf72463-252b-4d5f-a6ca-5a6327a9888d" providerId="ADAL" clId="{C0A3687F-47BA-49EF-B2D9-4E6FD31D025F}" dt="2022-06-11T03:34:18.145" v="46"/>
          <ac:grpSpMkLst>
            <pc:docMk/>
            <pc:sldMk cId="2007867877" sldId="322"/>
            <ac:grpSpMk id="274" creationId="{269FEDAD-2BC0-4AB6-58EB-CFC7E0DA7196}"/>
          </ac:grpSpMkLst>
        </pc:grpChg>
        <pc:grpChg chg="mod">
          <ac:chgData name="NGUYEN PHAM ANH THU" userId="baf72463-252b-4d5f-a6ca-5a6327a9888d" providerId="ADAL" clId="{C0A3687F-47BA-49EF-B2D9-4E6FD31D025F}" dt="2022-06-11T03:34:18.145" v="46"/>
          <ac:grpSpMkLst>
            <pc:docMk/>
            <pc:sldMk cId="2007867877" sldId="322"/>
            <ac:grpSpMk id="278" creationId="{DF1576CA-4AB0-C39A-F0B7-8EC50E543DEA}"/>
          </ac:grpSpMkLst>
        </pc:grpChg>
        <pc:grpChg chg="mod">
          <ac:chgData name="NGUYEN PHAM ANH THU" userId="baf72463-252b-4d5f-a6ca-5a6327a9888d" providerId="ADAL" clId="{C0A3687F-47BA-49EF-B2D9-4E6FD31D025F}" dt="2022-06-11T03:34:18.145" v="46"/>
          <ac:grpSpMkLst>
            <pc:docMk/>
            <pc:sldMk cId="2007867877" sldId="322"/>
            <ac:grpSpMk id="282" creationId="{844CA645-0755-54B5-3550-37A44D7B1235}"/>
          </ac:grpSpMkLst>
        </pc:grpChg>
        <pc:grpChg chg="mod">
          <ac:chgData name="NGUYEN PHAM ANH THU" userId="baf72463-252b-4d5f-a6ca-5a6327a9888d" providerId="ADAL" clId="{C0A3687F-47BA-49EF-B2D9-4E6FD31D025F}" dt="2022-06-11T03:34:18.145" v="46"/>
          <ac:grpSpMkLst>
            <pc:docMk/>
            <pc:sldMk cId="2007867877" sldId="322"/>
            <ac:grpSpMk id="287" creationId="{10A1C4F3-1313-CCFB-2432-B3DF09A991D1}"/>
          </ac:grpSpMkLst>
        </pc:grpChg>
        <pc:grpChg chg="mod">
          <ac:chgData name="NGUYEN PHAM ANH THU" userId="baf72463-252b-4d5f-a6ca-5a6327a9888d" providerId="ADAL" clId="{C0A3687F-47BA-49EF-B2D9-4E6FD31D025F}" dt="2022-06-11T03:34:18.145" v="46"/>
          <ac:grpSpMkLst>
            <pc:docMk/>
            <pc:sldMk cId="2007867877" sldId="322"/>
            <ac:grpSpMk id="288" creationId="{50F7B5CF-860C-0132-003E-783F6E072E36}"/>
          </ac:grpSpMkLst>
        </pc:grpChg>
        <pc:grpChg chg="mod">
          <ac:chgData name="NGUYEN PHAM ANH THU" userId="baf72463-252b-4d5f-a6ca-5a6327a9888d" providerId="ADAL" clId="{C0A3687F-47BA-49EF-B2D9-4E6FD31D025F}" dt="2022-06-11T03:34:18.145" v="46"/>
          <ac:grpSpMkLst>
            <pc:docMk/>
            <pc:sldMk cId="2007867877" sldId="322"/>
            <ac:grpSpMk id="293" creationId="{1919D826-9F40-8E27-7EF5-0029E001F783}"/>
          </ac:grpSpMkLst>
        </pc:grpChg>
        <pc:grpChg chg="add mod">
          <ac:chgData name="NGUYEN PHAM ANH THU" userId="baf72463-252b-4d5f-a6ca-5a6327a9888d" providerId="ADAL" clId="{C0A3687F-47BA-49EF-B2D9-4E6FD31D025F}" dt="2022-06-11T03:34:21.625" v="47" actId="1076"/>
          <ac:grpSpMkLst>
            <pc:docMk/>
            <pc:sldMk cId="2007867877" sldId="322"/>
            <ac:grpSpMk id="313" creationId="{3967AD19-8E96-6F3D-ED1A-E9EBE771E3D7}"/>
          </ac:grpSpMkLst>
        </pc:grpChg>
        <pc:grpChg chg="mod">
          <ac:chgData name="NGUYEN PHAM ANH THU" userId="baf72463-252b-4d5f-a6ca-5a6327a9888d" providerId="ADAL" clId="{C0A3687F-47BA-49EF-B2D9-4E6FD31D025F}" dt="2022-06-11T03:34:18.145" v="46"/>
          <ac:grpSpMkLst>
            <pc:docMk/>
            <pc:sldMk cId="2007867877" sldId="322"/>
            <ac:grpSpMk id="314" creationId="{D1F1B0A4-3DBE-1AF6-6BE6-711F2F99D1EA}"/>
          </ac:grpSpMkLst>
        </pc:grpChg>
        <pc:picChg chg="del">
          <ac:chgData name="NGUYEN PHAM ANH THU" userId="baf72463-252b-4d5f-a6ca-5a6327a9888d" providerId="ADAL" clId="{C0A3687F-47BA-49EF-B2D9-4E6FD31D025F}" dt="2022-06-11T04:49:51.767" v="897" actId="478"/>
          <ac:picMkLst>
            <pc:docMk/>
            <pc:sldMk cId="2007867877" sldId="322"/>
            <ac:picMk id="5" creationId="{1BEED228-6EBC-0D42-7F5B-FA38D6BEBC56}"/>
          </ac:picMkLst>
        </pc:picChg>
        <pc:picChg chg="mod">
          <ac:chgData name="NGUYEN PHAM ANH THU" userId="baf72463-252b-4d5f-a6ca-5a6327a9888d" providerId="ADAL" clId="{C0A3687F-47BA-49EF-B2D9-4E6FD31D025F}" dt="2022-06-11T03:34:18.145" v="46"/>
          <ac:picMkLst>
            <pc:docMk/>
            <pc:sldMk cId="2007867877" sldId="322"/>
            <ac:picMk id="281" creationId="{37B900B8-4366-5D93-7923-013522B94707}"/>
          </ac:picMkLst>
        </pc:picChg>
        <pc:picChg chg="mod">
          <ac:chgData name="NGUYEN PHAM ANH THU" userId="baf72463-252b-4d5f-a6ca-5a6327a9888d" providerId="ADAL" clId="{C0A3687F-47BA-49EF-B2D9-4E6FD31D025F}" dt="2022-06-11T03:34:18.145" v="46"/>
          <ac:picMkLst>
            <pc:docMk/>
            <pc:sldMk cId="2007867877" sldId="322"/>
            <ac:picMk id="316" creationId="{625F5846-A446-4FE7-1A85-FFAE66BEFC2D}"/>
          </ac:picMkLst>
        </pc:picChg>
        <pc:picChg chg="mod">
          <ac:chgData name="NGUYEN PHAM ANH THU" userId="baf72463-252b-4d5f-a6ca-5a6327a9888d" providerId="ADAL" clId="{C0A3687F-47BA-49EF-B2D9-4E6FD31D025F}" dt="2022-06-11T03:34:18.145" v="46"/>
          <ac:picMkLst>
            <pc:docMk/>
            <pc:sldMk cId="2007867877" sldId="322"/>
            <ac:picMk id="317" creationId="{FA78B139-F4DA-1BDB-8320-D167AE61F6C3}"/>
          </ac:picMkLst>
        </pc:picChg>
      </pc:sldChg>
      <pc:sldChg chg="delSp modSp add mod ord modTransition setBg">
        <pc:chgData name="NGUYEN PHAM ANH THU" userId="baf72463-252b-4d5f-a6ca-5a6327a9888d" providerId="ADAL" clId="{C0A3687F-47BA-49EF-B2D9-4E6FD31D025F}" dt="2022-06-11T04:45:54.247" v="868"/>
        <pc:sldMkLst>
          <pc:docMk/>
          <pc:sldMk cId="3012625707" sldId="323"/>
        </pc:sldMkLst>
        <pc:spChg chg="mod">
          <ac:chgData name="NGUYEN PHAM ANH THU" userId="baf72463-252b-4d5f-a6ca-5a6327a9888d" providerId="ADAL" clId="{C0A3687F-47BA-49EF-B2D9-4E6FD31D025F}" dt="2022-06-11T03:35:06.180" v="109" actId="1076"/>
          <ac:spMkLst>
            <pc:docMk/>
            <pc:sldMk cId="3012625707" sldId="323"/>
            <ac:spMk id="16" creationId="{A1B6707D-E1CB-7B2C-95C8-AC182294ED18}"/>
          </ac:spMkLst>
        </pc:spChg>
        <pc:picChg chg="del">
          <ac:chgData name="NGUYEN PHAM ANH THU" userId="baf72463-252b-4d5f-a6ca-5a6327a9888d" providerId="ADAL" clId="{C0A3687F-47BA-49EF-B2D9-4E6FD31D025F}" dt="2022-06-11T04:43:40.103" v="842" actId="478"/>
          <ac:picMkLst>
            <pc:docMk/>
            <pc:sldMk cId="3012625707" sldId="323"/>
            <ac:picMk id="3" creationId="{31098701-4310-6DD3-D14D-19F10E93FA75}"/>
          </ac:picMkLst>
        </pc:picChg>
      </pc:sldChg>
      <pc:sldChg chg="addSp delSp modSp add mod ord modTransition delAnim modAnim">
        <pc:chgData name="NGUYEN PHAM ANH THU" userId="baf72463-252b-4d5f-a6ca-5a6327a9888d" providerId="ADAL" clId="{C0A3687F-47BA-49EF-B2D9-4E6FD31D025F}" dt="2022-06-11T04:49:38.931" v="894" actId="478"/>
        <pc:sldMkLst>
          <pc:docMk/>
          <pc:sldMk cId="558872033" sldId="324"/>
        </pc:sldMkLst>
        <pc:spChg chg="add del mod">
          <ac:chgData name="NGUYEN PHAM ANH THU" userId="baf72463-252b-4d5f-a6ca-5a6327a9888d" providerId="ADAL" clId="{C0A3687F-47BA-49EF-B2D9-4E6FD31D025F}" dt="2022-06-11T03:35:35.822" v="120" actId="21"/>
          <ac:spMkLst>
            <pc:docMk/>
            <pc:sldMk cId="558872033" sldId="324"/>
            <ac:spMk id="6" creationId="{6F42FB93-6FBC-53E4-9061-114DC7A445E1}"/>
          </ac:spMkLst>
        </pc:spChg>
        <pc:spChg chg="mod">
          <ac:chgData name="NGUYEN PHAM ANH THU" userId="baf72463-252b-4d5f-a6ca-5a6327a9888d" providerId="ADAL" clId="{C0A3687F-47BA-49EF-B2D9-4E6FD31D025F}" dt="2022-06-11T03:35:27.910" v="114"/>
          <ac:spMkLst>
            <pc:docMk/>
            <pc:sldMk cId="558872033" sldId="324"/>
            <ac:spMk id="168" creationId="{2A9912B9-1A87-4899-D3A3-75CEE01528FA}"/>
          </ac:spMkLst>
        </pc:spChg>
        <pc:spChg chg="mod">
          <ac:chgData name="NGUYEN PHAM ANH THU" userId="baf72463-252b-4d5f-a6ca-5a6327a9888d" providerId="ADAL" clId="{C0A3687F-47BA-49EF-B2D9-4E6FD31D025F}" dt="2022-06-11T03:35:27.910" v="114"/>
          <ac:spMkLst>
            <pc:docMk/>
            <pc:sldMk cId="558872033" sldId="324"/>
            <ac:spMk id="169" creationId="{3BE5F1F1-32A8-4530-B8F4-338FDCD98CD8}"/>
          </ac:spMkLst>
        </pc:spChg>
        <pc:spChg chg="mod">
          <ac:chgData name="NGUYEN PHAM ANH THU" userId="baf72463-252b-4d5f-a6ca-5a6327a9888d" providerId="ADAL" clId="{C0A3687F-47BA-49EF-B2D9-4E6FD31D025F}" dt="2022-06-11T03:35:27.910" v="114"/>
          <ac:spMkLst>
            <pc:docMk/>
            <pc:sldMk cId="558872033" sldId="324"/>
            <ac:spMk id="170" creationId="{B9503D33-460E-AA1D-DE9D-7B8F5098BE07}"/>
          </ac:spMkLst>
        </pc:spChg>
        <pc:spChg chg="mod">
          <ac:chgData name="NGUYEN PHAM ANH THU" userId="baf72463-252b-4d5f-a6ca-5a6327a9888d" providerId="ADAL" clId="{C0A3687F-47BA-49EF-B2D9-4E6FD31D025F}" dt="2022-06-11T03:35:27.910" v="114"/>
          <ac:spMkLst>
            <pc:docMk/>
            <pc:sldMk cId="558872033" sldId="324"/>
            <ac:spMk id="171" creationId="{98D4E976-A290-79AA-5ED2-0E7EDD37F064}"/>
          </ac:spMkLst>
        </pc:spChg>
        <pc:spChg chg="mod">
          <ac:chgData name="NGUYEN PHAM ANH THU" userId="baf72463-252b-4d5f-a6ca-5a6327a9888d" providerId="ADAL" clId="{C0A3687F-47BA-49EF-B2D9-4E6FD31D025F}" dt="2022-06-11T03:35:27.910" v="114"/>
          <ac:spMkLst>
            <pc:docMk/>
            <pc:sldMk cId="558872033" sldId="324"/>
            <ac:spMk id="173" creationId="{F3C2C8EF-2E29-4A63-5B3A-7AC629DD5EEA}"/>
          </ac:spMkLst>
        </pc:spChg>
        <pc:spChg chg="mod">
          <ac:chgData name="NGUYEN PHAM ANH THU" userId="baf72463-252b-4d5f-a6ca-5a6327a9888d" providerId="ADAL" clId="{C0A3687F-47BA-49EF-B2D9-4E6FD31D025F}" dt="2022-06-11T03:35:27.910" v="114"/>
          <ac:spMkLst>
            <pc:docMk/>
            <pc:sldMk cId="558872033" sldId="324"/>
            <ac:spMk id="176" creationId="{741BFEB8-15E4-56B9-68DF-8A8B469AF904}"/>
          </ac:spMkLst>
        </pc:spChg>
        <pc:spChg chg="mod">
          <ac:chgData name="NGUYEN PHAM ANH THU" userId="baf72463-252b-4d5f-a6ca-5a6327a9888d" providerId="ADAL" clId="{C0A3687F-47BA-49EF-B2D9-4E6FD31D025F}" dt="2022-06-11T03:35:27.910" v="114"/>
          <ac:spMkLst>
            <pc:docMk/>
            <pc:sldMk cId="558872033" sldId="324"/>
            <ac:spMk id="179" creationId="{9E16328D-489F-B77A-B3F5-F041D8A7F5E8}"/>
          </ac:spMkLst>
        </pc:spChg>
        <pc:spChg chg="mod">
          <ac:chgData name="NGUYEN PHAM ANH THU" userId="baf72463-252b-4d5f-a6ca-5a6327a9888d" providerId="ADAL" clId="{C0A3687F-47BA-49EF-B2D9-4E6FD31D025F}" dt="2022-06-11T03:35:27.910" v="114"/>
          <ac:spMkLst>
            <pc:docMk/>
            <pc:sldMk cId="558872033" sldId="324"/>
            <ac:spMk id="180" creationId="{CA444144-6324-96CC-7D4C-7EE83840EBC5}"/>
          </ac:spMkLst>
        </pc:spChg>
        <pc:spChg chg="mod">
          <ac:chgData name="NGUYEN PHAM ANH THU" userId="baf72463-252b-4d5f-a6ca-5a6327a9888d" providerId="ADAL" clId="{C0A3687F-47BA-49EF-B2D9-4E6FD31D025F}" dt="2022-06-11T03:35:27.910" v="114"/>
          <ac:spMkLst>
            <pc:docMk/>
            <pc:sldMk cId="558872033" sldId="324"/>
            <ac:spMk id="181" creationId="{7CD0A13E-E968-9B85-B274-05AAF8971A5B}"/>
          </ac:spMkLst>
        </pc:spChg>
        <pc:spChg chg="mod">
          <ac:chgData name="NGUYEN PHAM ANH THU" userId="baf72463-252b-4d5f-a6ca-5a6327a9888d" providerId="ADAL" clId="{C0A3687F-47BA-49EF-B2D9-4E6FD31D025F}" dt="2022-06-11T03:35:27.910" v="114"/>
          <ac:spMkLst>
            <pc:docMk/>
            <pc:sldMk cId="558872033" sldId="324"/>
            <ac:spMk id="182" creationId="{C821F291-EAFC-78C5-AC6E-1B5FB28EC90D}"/>
          </ac:spMkLst>
        </pc:spChg>
        <pc:spChg chg="mod">
          <ac:chgData name="NGUYEN PHAM ANH THU" userId="baf72463-252b-4d5f-a6ca-5a6327a9888d" providerId="ADAL" clId="{C0A3687F-47BA-49EF-B2D9-4E6FD31D025F}" dt="2022-06-11T03:35:27.910" v="114"/>
          <ac:spMkLst>
            <pc:docMk/>
            <pc:sldMk cId="558872033" sldId="324"/>
            <ac:spMk id="184" creationId="{AB4291D6-A830-EB09-03ED-34B2EDA0D336}"/>
          </ac:spMkLst>
        </pc:spChg>
        <pc:spChg chg="mod">
          <ac:chgData name="NGUYEN PHAM ANH THU" userId="baf72463-252b-4d5f-a6ca-5a6327a9888d" providerId="ADAL" clId="{C0A3687F-47BA-49EF-B2D9-4E6FD31D025F}" dt="2022-06-11T03:35:27.910" v="114"/>
          <ac:spMkLst>
            <pc:docMk/>
            <pc:sldMk cId="558872033" sldId="324"/>
            <ac:spMk id="185" creationId="{EACA4DCE-9452-D1BF-9B4E-14D178369FC6}"/>
          </ac:spMkLst>
        </pc:spChg>
        <pc:spChg chg="mod">
          <ac:chgData name="NGUYEN PHAM ANH THU" userId="baf72463-252b-4d5f-a6ca-5a6327a9888d" providerId="ADAL" clId="{C0A3687F-47BA-49EF-B2D9-4E6FD31D025F}" dt="2022-06-11T03:35:27.910" v="114"/>
          <ac:spMkLst>
            <pc:docMk/>
            <pc:sldMk cId="558872033" sldId="324"/>
            <ac:spMk id="186" creationId="{DAEB6B77-3F8D-1013-036C-609767D51B2D}"/>
          </ac:spMkLst>
        </pc:spChg>
        <pc:spChg chg="mod">
          <ac:chgData name="NGUYEN PHAM ANH THU" userId="baf72463-252b-4d5f-a6ca-5a6327a9888d" providerId="ADAL" clId="{C0A3687F-47BA-49EF-B2D9-4E6FD31D025F}" dt="2022-06-11T03:35:27.910" v="114"/>
          <ac:spMkLst>
            <pc:docMk/>
            <pc:sldMk cId="558872033" sldId="324"/>
            <ac:spMk id="187" creationId="{830EB6A7-1266-4FCA-60E0-006B3D1C1D1E}"/>
          </ac:spMkLst>
        </pc:spChg>
        <pc:spChg chg="mod">
          <ac:chgData name="NGUYEN PHAM ANH THU" userId="baf72463-252b-4d5f-a6ca-5a6327a9888d" providerId="ADAL" clId="{C0A3687F-47BA-49EF-B2D9-4E6FD31D025F}" dt="2022-06-11T03:35:27.910" v="114"/>
          <ac:spMkLst>
            <pc:docMk/>
            <pc:sldMk cId="558872033" sldId="324"/>
            <ac:spMk id="189" creationId="{9FB8A380-DE42-36F0-A9D9-708F5214A26B}"/>
          </ac:spMkLst>
        </pc:spChg>
        <pc:spChg chg="mod">
          <ac:chgData name="NGUYEN PHAM ANH THU" userId="baf72463-252b-4d5f-a6ca-5a6327a9888d" providerId="ADAL" clId="{C0A3687F-47BA-49EF-B2D9-4E6FD31D025F}" dt="2022-06-11T03:35:27.910" v="114"/>
          <ac:spMkLst>
            <pc:docMk/>
            <pc:sldMk cId="558872033" sldId="324"/>
            <ac:spMk id="190" creationId="{4FFEAA48-DBFA-2AFC-ECE8-5C2660864231}"/>
          </ac:spMkLst>
        </pc:spChg>
        <pc:spChg chg="mod">
          <ac:chgData name="NGUYEN PHAM ANH THU" userId="baf72463-252b-4d5f-a6ca-5a6327a9888d" providerId="ADAL" clId="{C0A3687F-47BA-49EF-B2D9-4E6FD31D025F}" dt="2022-06-11T03:35:27.910" v="114"/>
          <ac:spMkLst>
            <pc:docMk/>
            <pc:sldMk cId="558872033" sldId="324"/>
            <ac:spMk id="191" creationId="{1CB76493-195E-3B66-8A7A-556DBB75BC26}"/>
          </ac:spMkLst>
        </pc:spChg>
        <pc:spChg chg="mod">
          <ac:chgData name="NGUYEN PHAM ANH THU" userId="baf72463-252b-4d5f-a6ca-5a6327a9888d" providerId="ADAL" clId="{C0A3687F-47BA-49EF-B2D9-4E6FD31D025F}" dt="2022-06-11T03:35:27.910" v="114"/>
          <ac:spMkLst>
            <pc:docMk/>
            <pc:sldMk cId="558872033" sldId="324"/>
            <ac:spMk id="192" creationId="{D09CE1DC-ECFC-533E-BFAA-B3F724F20763}"/>
          </ac:spMkLst>
        </pc:spChg>
        <pc:spChg chg="del">
          <ac:chgData name="NGUYEN PHAM ANH THU" userId="baf72463-252b-4d5f-a6ca-5a6327a9888d" providerId="ADAL" clId="{C0A3687F-47BA-49EF-B2D9-4E6FD31D025F}" dt="2022-06-11T03:35:19.983" v="113" actId="478"/>
          <ac:spMkLst>
            <pc:docMk/>
            <pc:sldMk cId="558872033" sldId="324"/>
            <ac:spMk id="318" creationId="{B1D6E01D-5B43-27CC-71C1-49F4376E883A}"/>
          </ac:spMkLst>
        </pc:spChg>
        <pc:grpChg chg="del">
          <ac:chgData name="NGUYEN PHAM ANH THU" userId="baf72463-252b-4d5f-a6ca-5a6327a9888d" providerId="ADAL" clId="{C0A3687F-47BA-49EF-B2D9-4E6FD31D025F}" dt="2022-06-11T03:35:19.983" v="113" actId="478"/>
          <ac:grpSpMkLst>
            <pc:docMk/>
            <pc:sldMk cId="558872033" sldId="324"/>
            <ac:grpSpMk id="109" creationId="{2D0D997E-F142-A45D-D573-EAD581CD9E0D}"/>
          </ac:grpSpMkLst>
        </pc:grpChg>
        <pc:grpChg chg="del">
          <ac:chgData name="NGUYEN PHAM ANH THU" userId="baf72463-252b-4d5f-a6ca-5a6327a9888d" providerId="ADAL" clId="{C0A3687F-47BA-49EF-B2D9-4E6FD31D025F}" dt="2022-06-11T03:35:19.983" v="113" actId="478"/>
          <ac:grpSpMkLst>
            <pc:docMk/>
            <pc:sldMk cId="558872033" sldId="324"/>
            <ac:grpSpMk id="121" creationId="{67FFDCE8-0350-C40D-53DE-80ED857D253E}"/>
          </ac:grpSpMkLst>
        </pc:grpChg>
        <pc:grpChg chg="add mod">
          <ac:chgData name="NGUYEN PHAM ANH THU" userId="baf72463-252b-4d5f-a6ca-5a6327a9888d" providerId="ADAL" clId="{C0A3687F-47BA-49EF-B2D9-4E6FD31D025F}" dt="2022-06-11T03:35:40.953" v="121" actId="1076"/>
          <ac:grpSpMkLst>
            <pc:docMk/>
            <pc:sldMk cId="558872033" sldId="324"/>
            <ac:grpSpMk id="167" creationId="{3B8B4483-9013-08F4-1108-C05086EF4B8E}"/>
          </ac:grpSpMkLst>
        </pc:grpChg>
        <pc:grpChg chg="add mod">
          <ac:chgData name="NGUYEN PHAM ANH THU" userId="baf72463-252b-4d5f-a6ca-5a6327a9888d" providerId="ADAL" clId="{C0A3687F-47BA-49EF-B2D9-4E6FD31D025F}" dt="2022-06-11T03:35:40.953" v="121" actId="1076"/>
          <ac:grpSpMkLst>
            <pc:docMk/>
            <pc:sldMk cId="558872033" sldId="324"/>
            <ac:grpSpMk id="172" creationId="{17B2637A-2D55-D621-59AE-77E0D0FE81A1}"/>
          </ac:grpSpMkLst>
        </pc:grpChg>
        <pc:grpChg chg="add mod">
          <ac:chgData name="NGUYEN PHAM ANH THU" userId="baf72463-252b-4d5f-a6ca-5a6327a9888d" providerId="ADAL" clId="{C0A3687F-47BA-49EF-B2D9-4E6FD31D025F}" dt="2022-06-11T03:35:40.953" v="121" actId="1076"/>
          <ac:grpSpMkLst>
            <pc:docMk/>
            <pc:sldMk cId="558872033" sldId="324"/>
            <ac:grpSpMk id="175" creationId="{9B296F0E-2A8F-1591-2AF9-1B8955BDD2E7}"/>
          </ac:grpSpMkLst>
        </pc:grpChg>
        <pc:grpChg chg="add mod">
          <ac:chgData name="NGUYEN PHAM ANH THU" userId="baf72463-252b-4d5f-a6ca-5a6327a9888d" providerId="ADAL" clId="{C0A3687F-47BA-49EF-B2D9-4E6FD31D025F}" dt="2022-06-11T03:35:40.953" v="121" actId="1076"/>
          <ac:grpSpMkLst>
            <pc:docMk/>
            <pc:sldMk cId="558872033" sldId="324"/>
            <ac:grpSpMk id="178" creationId="{8692D81A-E604-06E0-18A2-193580F8E86D}"/>
          </ac:grpSpMkLst>
        </pc:grpChg>
        <pc:grpChg chg="add mod">
          <ac:chgData name="NGUYEN PHAM ANH THU" userId="baf72463-252b-4d5f-a6ca-5a6327a9888d" providerId="ADAL" clId="{C0A3687F-47BA-49EF-B2D9-4E6FD31D025F}" dt="2022-06-11T03:35:40.953" v="121" actId="1076"/>
          <ac:grpSpMkLst>
            <pc:docMk/>
            <pc:sldMk cId="558872033" sldId="324"/>
            <ac:grpSpMk id="183" creationId="{74ACA0DB-419E-2C13-81D7-256297223954}"/>
          </ac:grpSpMkLst>
        </pc:grpChg>
        <pc:grpChg chg="add mod">
          <ac:chgData name="NGUYEN PHAM ANH THU" userId="baf72463-252b-4d5f-a6ca-5a6327a9888d" providerId="ADAL" clId="{C0A3687F-47BA-49EF-B2D9-4E6FD31D025F}" dt="2022-06-11T03:35:40.953" v="121" actId="1076"/>
          <ac:grpSpMkLst>
            <pc:docMk/>
            <pc:sldMk cId="558872033" sldId="324"/>
            <ac:grpSpMk id="188" creationId="{1EB23C84-7942-4DB7-9EE3-C879001B8526}"/>
          </ac:grpSpMkLst>
        </pc:grpChg>
        <pc:grpChg chg="del">
          <ac:chgData name="NGUYEN PHAM ANH THU" userId="baf72463-252b-4d5f-a6ca-5a6327a9888d" providerId="ADAL" clId="{C0A3687F-47BA-49EF-B2D9-4E6FD31D025F}" dt="2022-06-11T03:35:19.983" v="113" actId="478"/>
          <ac:grpSpMkLst>
            <pc:docMk/>
            <pc:sldMk cId="558872033" sldId="324"/>
            <ac:grpSpMk id="313" creationId="{3967AD19-8E96-6F3D-ED1A-E9EBE771E3D7}"/>
          </ac:grpSpMkLst>
        </pc:grpChg>
        <pc:picChg chg="del mod">
          <ac:chgData name="NGUYEN PHAM ANH THU" userId="baf72463-252b-4d5f-a6ca-5a6327a9888d" providerId="ADAL" clId="{C0A3687F-47BA-49EF-B2D9-4E6FD31D025F}" dt="2022-06-11T04:49:38.931" v="894" actId="478"/>
          <ac:picMkLst>
            <pc:docMk/>
            <pc:sldMk cId="558872033" sldId="324"/>
            <ac:picMk id="5" creationId="{1BEED228-6EBC-0D42-7F5B-FA38D6BEBC56}"/>
          </ac:picMkLst>
        </pc:picChg>
        <pc:picChg chg="mod">
          <ac:chgData name="NGUYEN PHAM ANH THU" userId="baf72463-252b-4d5f-a6ca-5a6327a9888d" providerId="ADAL" clId="{C0A3687F-47BA-49EF-B2D9-4E6FD31D025F}" dt="2022-06-11T03:35:27.910" v="114"/>
          <ac:picMkLst>
            <pc:docMk/>
            <pc:sldMk cId="558872033" sldId="324"/>
            <ac:picMk id="174" creationId="{8CD7A6E5-4C64-43AA-DD58-B5089A7E169A}"/>
          </ac:picMkLst>
        </pc:picChg>
        <pc:picChg chg="mod">
          <ac:chgData name="NGUYEN PHAM ANH THU" userId="baf72463-252b-4d5f-a6ca-5a6327a9888d" providerId="ADAL" clId="{C0A3687F-47BA-49EF-B2D9-4E6FD31D025F}" dt="2022-06-11T03:35:27.910" v="114"/>
          <ac:picMkLst>
            <pc:docMk/>
            <pc:sldMk cId="558872033" sldId="324"/>
            <ac:picMk id="177" creationId="{03D41552-2B09-6462-C73B-01DD25738F41}"/>
          </ac:picMkLst>
        </pc:picChg>
      </pc:sldChg>
      <pc:sldChg chg="addSp delSp modSp add mod modTransition delAnim modAnim">
        <pc:chgData name="NGUYEN PHAM ANH THU" userId="baf72463-252b-4d5f-a6ca-5a6327a9888d" providerId="ADAL" clId="{C0A3687F-47BA-49EF-B2D9-4E6FD31D025F}" dt="2022-06-11T04:49:42.275" v="895" actId="478"/>
        <pc:sldMkLst>
          <pc:docMk/>
          <pc:sldMk cId="527661950" sldId="325"/>
        </pc:sldMkLst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31" creationId="{0BBC145D-0B3A-AB80-7BD9-A412C888C606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35" creationId="{F350A70B-83BB-F0CC-83B9-8B968CC588A0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36" creationId="{B1FED41A-1ED8-2123-0A57-CA4A32148BA1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37" creationId="{1E6A8670-C476-DC4E-97BB-00316D013A53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39" creationId="{431134B4-71FC-AB66-C237-B02D888048A4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40" creationId="{FD078094-6377-DC61-4548-79E24E2AD22A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41" creationId="{427DE174-C430-F22F-D9B3-7B39477C1ECC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42" creationId="{A4B1870B-36E1-5964-2C74-128B774A2E07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43" creationId="{6CE53F1B-4DEF-14AC-40F4-919BCEBCC0FD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44" creationId="{B74675A5-57BA-DFE7-EB90-BE35E331177E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47" creationId="{8F7A6E82-2A35-F523-BCA2-B6960A1FB5C6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49" creationId="{76602E70-F5D4-9074-A367-EBD6151CE14F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50" creationId="{BCA93EE9-FFA9-D71C-2778-66AE67D422B1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51" creationId="{87605849-A985-FF58-4ED3-838464E62311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52" creationId="{863C023B-7CF1-5E23-F66C-5D724E626BCB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53" creationId="{1855C4F5-11E4-6492-96FB-4967A408D6DA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54" creationId="{532BA636-AECE-A752-D835-DFB7E219ED50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57" creationId="{98279620-CB6E-714C-B192-4D91CB6D85AB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59" creationId="{A85CD11F-F0E3-8C9B-4694-BDABC2B18609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60" creationId="{070181F7-6E5C-7C53-BF85-06AC68298EB7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61" creationId="{8B62DC9B-D947-E558-AB67-0403859A7BEB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62" creationId="{CF34020A-EE62-7809-50A9-76924E586FFA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63" creationId="{495C8F4B-6E11-FF6F-D781-9FA3111F1B38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64" creationId="{D55C1485-F03A-DAF7-47B5-77372A4401CD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65" creationId="{66655A48-7920-B8F8-DC78-15D0FEE84840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66" creationId="{49F4E309-4FFD-35A5-FFD7-FB1EE6B22F85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67" creationId="{4D69F5BE-3B0C-739D-3CFF-0B3A87140F1D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68" creationId="{3D38325D-9691-14DF-2EE0-DD9B86812F6D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69" creationId="{05B9D8B4-A831-C8C6-5F59-AD6D6B6E06D2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71" creationId="{87AA1AD0-AE67-F624-A2E2-E77EBFDE3480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73" creationId="{5685F542-A10B-E48B-8F38-8ACFB4687D8E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74" creationId="{F73B8193-7A77-B799-456A-F178479F9B3C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75" creationId="{1BD8ED4C-9333-7B31-3D54-4CB9184CCA65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76" creationId="{4FFB37C5-CD9C-BC3F-A550-345C74666EE5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77" creationId="{C33A1BD3-6451-8B92-BF40-9F61E9DFA841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79" creationId="{09248E4E-D15E-05DF-E395-D3449C38E6B1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80" creationId="{0353F31E-F0FD-DE0D-EAC8-93172B0687D3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81" creationId="{4609B63C-35F2-BDF2-C843-0B7BFB0E086F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82" creationId="{9E736695-6648-F181-9A67-AEA562E86C24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83" creationId="{222045F3-8EFF-C1EB-F79A-156CF66CEFEC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84" creationId="{B950C107-624F-ADF4-56F3-3BB614353E9B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88" creationId="{055BBF2C-EFE0-8FD4-EA03-E0698F56FD85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90" creationId="{FEE27647-8C0A-C48C-532D-02D244EBE635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91" creationId="{33BE3B51-B2E1-3EFC-E502-4515B9BF72C1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92" creationId="{DC6851D9-651F-7A28-DAA8-E965A4B92821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94" creationId="{7A23336C-8B5D-8E79-DA6E-B24F79FF893A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95" creationId="{09076D68-D795-89B3-EFE4-D8C71B21B1FA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96" creationId="{73679DA7-0CE1-C283-8D27-F4D96277C2EC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98" creationId="{5C7599E4-1AEA-F7D5-BBB1-18B6D04DD4E3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99" creationId="{CD592941-E14C-A4B8-42E6-F22F952A5AA6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102" creationId="{D352D150-A48C-69E4-596C-B020AAAD285F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103" creationId="{40855428-6484-EE8B-915D-92330093860F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104" creationId="{A48713E2-1976-FFE0-44B6-6B48AEC12E9B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105" creationId="{6C43D0D1-B6B5-3587-92E8-FAF726A27EC1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108" creationId="{CD6C08D5-FB77-97E3-152D-A16D8E23DD84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109" creationId="{9FB93214-1FD1-DD83-EB0D-E85013BD7E3C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110" creationId="{E84C4EC9-68A6-02B8-65E4-C2DE143AB26B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111" creationId="{3BD61FB0-52BF-D416-794C-781D18AA4DE9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113" creationId="{03424650-845C-55DC-05C5-3097E449FF2B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114" creationId="{8F1802A3-C648-DF8C-5A2B-2466E1AE61A4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115" creationId="{59E0779D-13AF-92D5-8724-BEF5F4865DCB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116" creationId="{497DAED9-75CC-AEFE-F868-5CE9FD63BB7E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117" creationId="{284ECE19-02AA-2374-B971-BE86382B5C4C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118" creationId="{72F87F88-E7B4-F3E6-CF97-6A83C1888F5C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119" creationId="{7ED2F2F6-ECB6-8CFF-7D74-F3192E7A2D22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120" creationId="{9FBF4252-79F3-C378-A500-81A2B83211D4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121" creationId="{2EFF3851-06C8-3573-5CF9-760EB70CFBE6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122" creationId="{29517E28-B959-53F4-2B98-D395B360D7C6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123" creationId="{027D953C-60F5-77C7-B03A-FEBE845B72CA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124" creationId="{2AE0A984-A09D-0F2E-FB16-CD26A696373C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125" creationId="{AF53EB28-101E-03A6-4EDA-3837D4F779EF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126" creationId="{9FAE97EF-2F41-9CB5-6AB5-46240EE4B296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127" creationId="{6107E1CF-07C2-35BF-DE38-FCEE0D11E8B5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128" creationId="{792C4E8D-103C-4580-AEC8-4556E7E15FC0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129" creationId="{BA4B1E6F-9DEE-44F6-9B14-211E19DD05A9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130" creationId="{A89E462C-62A2-1A24-40A8-842237ED457D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131" creationId="{0594D588-438F-38A3-5FFA-17D8D632C698}"/>
          </ac:spMkLst>
        </pc:spChg>
        <pc:spChg chg="mod">
          <ac:chgData name="NGUYEN PHAM ANH THU" userId="baf72463-252b-4d5f-a6ca-5a6327a9888d" providerId="ADAL" clId="{C0A3687F-47BA-49EF-B2D9-4E6FD31D025F}" dt="2022-06-11T03:35:56.283" v="124"/>
          <ac:spMkLst>
            <pc:docMk/>
            <pc:sldMk cId="527661950" sldId="325"/>
            <ac:spMk id="134" creationId="{CDA6EDF6-1579-BE49-08E0-2A28F2A3DF85}"/>
          </ac:spMkLst>
        </pc:spChg>
        <pc:grpChg chg="add mod">
          <ac:chgData name="NGUYEN PHAM ANH THU" userId="baf72463-252b-4d5f-a6ca-5a6327a9888d" providerId="ADAL" clId="{C0A3687F-47BA-49EF-B2D9-4E6FD31D025F}" dt="2022-06-11T03:36:00.030" v="125" actId="1076"/>
          <ac:grpSpMkLst>
            <pc:docMk/>
            <pc:sldMk cId="527661950" sldId="325"/>
            <ac:grpSpMk id="30" creationId="{7B542E35-9120-403B-BA81-1541DE6DD329}"/>
          </ac:grpSpMkLst>
        </pc:grpChg>
        <pc:grpChg chg="add mod">
          <ac:chgData name="NGUYEN PHAM ANH THU" userId="baf72463-252b-4d5f-a6ca-5a6327a9888d" providerId="ADAL" clId="{C0A3687F-47BA-49EF-B2D9-4E6FD31D025F}" dt="2022-06-11T03:36:00.030" v="125" actId="1076"/>
          <ac:grpSpMkLst>
            <pc:docMk/>
            <pc:sldMk cId="527661950" sldId="325"/>
            <ac:grpSpMk id="33" creationId="{9E55A51B-BCA0-8F93-DA9A-78834C61BE33}"/>
          </ac:grpSpMkLst>
        </pc:grpChg>
        <pc:grpChg chg="mod">
          <ac:chgData name="NGUYEN PHAM ANH THU" userId="baf72463-252b-4d5f-a6ca-5a6327a9888d" providerId="ADAL" clId="{C0A3687F-47BA-49EF-B2D9-4E6FD31D025F}" dt="2022-06-11T03:35:56.283" v="124"/>
          <ac:grpSpMkLst>
            <pc:docMk/>
            <pc:sldMk cId="527661950" sldId="325"/>
            <ac:grpSpMk id="34" creationId="{4C4DCE9E-AC8E-368C-AF3F-5168E79DE5B8}"/>
          </ac:grpSpMkLst>
        </pc:grpChg>
        <pc:grpChg chg="mod">
          <ac:chgData name="NGUYEN PHAM ANH THU" userId="baf72463-252b-4d5f-a6ca-5a6327a9888d" providerId="ADAL" clId="{C0A3687F-47BA-49EF-B2D9-4E6FD31D025F}" dt="2022-06-11T03:35:56.283" v="124"/>
          <ac:grpSpMkLst>
            <pc:docMk/>
            <pc:sldMk cId="527661950" sldId="325"/>
            <ac:grpSpMk id="38" creationId="{95ACB8D5-27BE-F592-76CA-E9921D258368}"/>
          </ac:grpSpMkLst>
        </pc:grpChg>
        <pc:grpChg chg="add mod">
          <ac:chgData name="NGUYEN PHAM ANH THU" userId="baf72463-252b-4d5f-a6ca-5a6327a9888d" providerId="ADAL" clId="{C0A3687F-47BA-49EF-B2D9-4E6FD31D025F}" dt="2022-06-11T03:36:00.030" v="125" actId="1076"/>
          <ac:grpSpMkLst>
            <pc:docMk/>
            <pc:sldMk cId="527661950" sldId="325"/>
            <ac:grpSpMk id="45" creationId="{8DD27ADD-3B81-E7EF-5EED-BE9E759AD25F}"/>
          </ac:grpSpMkLst>
        </pc:grpChg>
        <pc:grpChg chg="mod">
          <ac:chgData name="NGUYEN PHAM ANH THU" userId="baf72463-252b-4d5f-a6ca-5a6327a9888d" providerId="ADAL" clId="{C0A3687F-47BA-49EF-B2D9-4E6FD31D025F}" dt="2022-06-11T03:35:56.283" v="124"/>
          <ac:grpSpMkLst>
            <pc:docMk/>
            <pc:sldMk cId="527661950" sldId="325"/>
            <ac:grpSpMk id="46" creationId="{BCBE5863-E899-BA9F-725D-207C944C4A7D}"/>
          </ac:grpSpMkLst>
        </pc:grpChg>
        <pc:grpChg chg="mod">
          <ac:chgData name="NGUYEN PHAM ANH THU" userId="baf72463-252b-4d5f-a6ca-5a6327a9888d" providerId="ADAL" clId="{C0A3687F-47BA-49EF-B2D9-4E6FD31D025F}" dt="2022-06-11T03:35:56.283" v="124"/>
          <ac:grpSpMkLst>
            <pc:docMk/>
            <pc:sldMk cId="527661950" sldId="325"/>
            <ac:grpSpMk id="48" creationId="{CB7D80AD-1EBF-1DA0-D4CB-B276BE0673A0}"/>
          </ac:grpSpMkLst>
        </pc:grpChg>
        <pc:grpChg chg="mod">
          <ac:chgData name="NGUYEN PHAM ANH THU" userId="baf72463-252b-4d5f-a6ca-5a6327a9888d" providerId="ADAL" clId="{C0A3687F-47BA-49EF-B2D9-4E6FD31D025F}" dt="2022-06-11T03:35:56.283" v="124"/>
          <ac:grpSpMkLst>
            <pc:docMk/>
            <pc:sldMk cId="527661950" sldId="325"/>
            <ac:grpSpMk id="55" creationId="{058A3AE4-164C-6375-CC8F-CDA4E5820A1A}"/>
          </ac:grpSpMkLst>
        </pc:grpChg>
        <pc:grpChg chg="mod">
          <ac:chgData name="NGUYEN PHAM ANH THU" userId="baf72463-252b-4d5f-a6ca-5a6327a9888d" providerId="ADAL" clId="{C0A3687F-47BA-49EF-B2D9-4E6FD31D025F}" dt="2022-06-11T03:35:56.283" v="124"/>
          <ac:grpSpMkLst>
            <pc:docMk/>
            <pc:sldMk cId="527661950" sldId="325"/>
            <ac:grpSpMk id="56" creationId="{55DBB6A7-3305-3F0B-B2B8-ECA71D77C065}"/>
          </ac:grpSpMkLst>
        </pc:grpChg>
        <pc:grpChg chg="mod">
          <ac:chgData name="NGUYEN PHAM ANH THU" userId="baf72463-252b-4d5f-a6ca-5a6327a9888d" providerId="ADAL" clId="{C0A3687F-47BA-49EF-B2D9-4E6FD31D025F}" dt="2022-06-11T03:35:56.283" v="124"/>
          <ac:grpSpMkLst>
            <pc:docMk/>
            <pc:sldMk cId="527661950" sldId="325"/>
            <ac:grpSpMk id="58" creationId="{7347259E-13E5-6271-CA3A-E5D01BBB80F2}"/>
          </ac:grpSpMkLst>
        </pc:grpChg>
        <pc:grpChg chg="mod">
          <ac:chgData name="NGUYEN PHAM ANH THU" userId="baf72463-252b-4d5f-a6ca-5a6327a9888d" providerId="ADAL" clId="{C0A3687F-47BA-49EF-B2D9-4E6FD31D025F}" dt="2022-06-11T03:35:56.283" v="124"/>
          <ac:grpSpMkLst>
            <pc:docMk/>
            <pc:sldMk cId="527661950" sldId="325"/>
            <ac:grpSpMk id="70" creationId="{B80356D6-C16B-B082-7BCE-DDA7E35C49A6}"/>
          </ac:grpSpMkLst>
        </pc:grpChg>
        <pc:grpChg chg="mod">
          <ac:chgData name="NGUYEN PHAM ANH THU" userId="baf72463-252b-4d5f-a6ca-5a6327a9888d" providerId="ADAL" clId="{C0A3687F-47BA-49EF-B2D9-4E6FD31D025F}" dt="2022-06-11T03:35:56.283" v="124"/>
          <ac:grpSpMkLst>
            <pc:docMk/>
            <pc:sldMk cId="527661950" sldId="325"/>
            <ac:grpSpMk id="72" creationId="{28F476C5-D712-A235-E082-C0DB9D0FF259}"/>
          </ac:grpSpMkLst>
        </pc:grpChg>
        <pc:grpChg chg="mod">
          <ac:chgData name="NGUYEN PHAM ANH THU" userId="baf72463-252b-4d5f-a6ca-5a6327a9888d" providerId="ADAL" clId="{C0A3687F-47BA-49EF-B2D9-4E6FD31D025F}" dt="2022-06-11T03:35:56.283" v="124"/>
          <ac:grpSpMkLst>
            <pc:docMk/>
            <pc:sldMk cId="527661950" sldId="325"/>
            <ac:grpSpMk id="78" creationId="{B5B5EDC2-95DA-2B85-FA91-61501C1A5089}"/>
          </ac:grpSpMkLst>
        </pc:grpChg>
        <pc:grpChg chg="mod">
          <ac:chgData name="NGUYEN PHAM ANH THU" userId="baf72463-252b-4d5f-a6ca-5a6327a9888d" providerId="ADAL" clId="{C0A3687F-47BA-49EF-B2D9-4E6FD31D025F}" dt="2022-06-11T03:35:56.283" v="124"/>
          <ac:grpSpMkLst>
            <pc:docMk/>
            <pc:sldMk cId="527661950" sldId="325"/>
            <ac:grpSpMk id="85" creationId="{43599A5E-0EA6-4EB9-F4D9-A1C68AE4F8C1}"/>
          </ac:grpSpMkLst>
        </pc:grpChg>
        <pc:grpChg chg="mod">
          <ac:chgData name="NGUYEN PHAM ANH THU" userId="baf72463-252b-4d5f-a6ca-5a6327a9888d" providerId="ADAL" clId="{C0A3687F-47BA-49EF-B2D9-4E6FD31D025F}" dt="2022-06-11T03:35:56.283" v="124"/>
          <ac:grpSpMkLst>
            <pc:docMk/>
            <pc:sldMk cId="527661950" sldId="325"/>
            <ac:grpSpMk id="86" creationId="{1B4D17B1-7602-3E0A-11A0-3D7D42B371DD}"/>
          </ac:grpSpMkLst>
        </pc:grpChg>
        <pc:grpChg chg="mod">
          <ac:chgData name="NGUYEN PHAM ANH THU" userId="baf72463-252b-4d5f-a6ca-5a6327a9888d" providerId="ADAL" clId="{C0A3687F-47BA-49EF-B2D9-4E6FD31D025F}" dt="2022-06-11T03:35:56.283" v="124"/>
          <ac:grpSpMkLst>
            <pc:docMk/>
            <pc:sldMk cId="527661950" sldId="325"/>
            <ac:grpSpMk id="87" creationId="{478B3A62-7033-0EA0-470D-F6B5EC48CA25}"/>
          </ac:grpSpMkLst>
        </pc:grpChg>
        <pc:grpChg chg="mod">
          <ac:chgData name="NGUYEN PHAM ANH THU" userId="baf72463-252b-4d5f-a6ca-5a6327a9888d" providerId="ADAL" clId="{C0A3687F-47BA-49EF-B2D9-4E6FD31D025F}" dt="2022-06-11T03:35:56.283" v="124"/>
          <ac:grpSpMkLst>
            <pc:docMk/>
            <pc:sldMk cId="527661950" sldId="325"/>
            <ac:grpSpMk id="89" creationId="{550CDC13-A869-DAD1-5D83-F14DBFD8650F}"/>
          </ac:grpSpMkLst>
        </pc:grpChg>
        <pc:grpChg chg="mod">
          <ac:chgData name="NGUYEN PHAM ANH THU" userId="baf72463-252b-4d5f-a6ca-5a6327a9888d" providerId="ADAL" clId="{C0A3687F-47BA-49EF-B2D9-4E6FD31D025F}" dt="2022-06-11T03:35:56.283" v="124"/>
          <ac:grpSpMkLst>
            <pc:docMk/>
            <pc:sldMk cId="527661950" sldId="325"/>
            <ac:grpSpMk id="93" creationId="{A091005E-98B6-8CE9-AC53-F9354C3C958E}"/>
          </ac:grpSpMkLst>
        </pc:grpChg>
        <pc:grpChg chg="mod">
          <ac:chgData name="NGUYEN PHAM ANH THU" userId="baf72463-252b-4d5f-a6ca-5a6327a9888d" providerId="ADAL" clId="{C0A3687F-47BA-49EF-B2D9-4E6FD31D025F}" dt="2022-06-11T03:35:56.283" v="124"/>
          <ac:grpSpMkLst>
            <pc:docMk/>
            <pc:sldMk cId="527661950" sldId="325"/>
            <ac:grpSpMk id="97" creationId="{305AB454-F43C-1991-13AA-0BF631E68B09}"/>
          </ac:grpSpMkLst>
        </pc:grpChg>
        <pc:grpChg chg="mod">
          <ac:chgData name="NGUYEN PHAM ANH THU" userId="baf72463-252b-4d5f-a6ca-5a6327a9888d" providerId="ADAL" clId="{C0A3687F-47BA-49EF-B2D9-4E6FD31D025F}" dt="2022-06-11T03:35:56.283" v="124"/>
          <ac:grpSpMkLst>
            <pc:docMk/>
            <pc:sldMk cId="527661950" sldId="325"/>
            <ac:grpSpMk id="101" creationId="{AC9B70FF-07BF-008E-6818-28E92B81FA7B}"/>
          </ac:grpSpMkLst>
        </pc:grpChg>
        <pc:grpChg chg="mod">
          <ac:chgData name="NGUYEN PHAM ANH THU" userId="baf72463-252b-4d5f-a6ca-5a6327a9888d" providerId="ADAL" clId="{C0A3687F-47BA-49EF-B2D9-4E6FD31D025F}" dt="2022-06-11T03:35:56.283" v="124"/>
          <ac:grpSpMkLst>
            <pc:docMk/>
            <pc:sldMk cId="527661950" sldId="325"/>
            <ac:grpSpMk id="106" creationId="{3F701F75-7227-A186-4DA3-6B4F5FDDAB14}"/>
          </ac:grpSpMkLst>
        </pc:grpChg>
        <pc:grpChg chg="mod">
          <ac:chgData name="NGUYEN PHAM ANH THU" userId="baf72463-252b-4d5f-a6ca-5a6327a9888d" providerId="ADAL" clId="{C0A3687F-47BA-49EF-B2D9-4E6FD31D025F}" dt="2022-06-11T03:35:56.283" v="124"/>
          <ac:grpSpMkLst>
            <pc:docMk/>
            <pc:sldMk cId="527661950" sldId="325"/>
            <ac:grpSpMk id="107" creationId="{90F58F3D-06B1-9956-8F0A-4A1BBB60CA5A}"/>
          </ac:grpSpMkLst>
        </pc:grpChg>
        <pc:grpChg chg="mod">
          <ac:chgData name="NGUYEN PHAM ANH THU" userId="baf72463-252b-4d5f-a6ca-5a6327a9888d" providerId="ADAL" clId="{C0A3687F-47BA-49EF-B2D9-4E6FD31D025F}" dt="2022-06-11T03:35:56.283" v="124"/>
          <ac:grpSpMkLst>
            <pc:docMk/>
            <pc:sldMk cId="527661950" sldId="325"/>
            <ac:grpSpMk id="112" creationId="{3EAFDFCC-E093-1BD0-D83C-2C39D4755198}"/>
          </ac:grpSpMkLst>
        </pc:grpChg>
        <pc:grpChg chg="add mod">
          <ac:chgData name="NGUYEN PHAM ANH THU" userId="baf72463-252b-4d5f-a6ca-5a6327a9888d" providerId="ADAL" clId="{C0A3687F-47BA-49EF-B2D9-4E6FD31D025F}" dt="2022-06-11T03:36:00.030" v="125" actId="1076"/>
          <ac:grpSpMkLst>
            <pc:docMk/>
            <pc:sldMk cId="527661950" sldId="325"/>
            <ac:grpSpMk id="132" creationId="{3FA33868-A5B6-7E51-C53D-6A945D79D62E}"/>
          </ac:grpSpMkLst>
        </pc:grpChg>
        <pc:grpChg chg="mod">
          <ac:chgData name="NGUYEN PHAM ANH THU" userId="baf72463-252b-4d5f-a6ca-5a6327a9888d" providerId="ADAL" clId="{C0A3687F-47BA-49EF-B2D9-4E6FD31D025F}" dt="2022-06-11T03:35:56.283" v="124"/>
          <ac:grpSpMkLst>
            <pc:docMk/>
            <pc:sldMk cId="527661950" sldId="325"/>
            <ac:grpSpMk id="133" creationId="{BE6E24BF-CE3D-1339-2AEF-42EA991FE4C4}"/>
          </ac:grpSpMkLst>
        </pc:grpChg>
        <pc:grpChg chg="del">
          <ac:chgData name="NGUYEN PHAM ANH THU" userId="baf72463-252b-4d5f-a6ca-5a6327a9888d" providerId="ADAL" clId="{C0A3687F-47BA-49EF-B2D9-4E6FD31D025F}" dt="2022-06-11T03:35:48.146" v="123" actId="478"/>
          <ac:grpSpMkLst>
            <pc:docMk/>
            <pc:sldMk cId="527661950" sldId="325"/>
            <ac:grpSpMk id="167" creationId="{3B8B4483-9013-08F4-1108-C05086EF4B8E}"/>
          </ac:grpSpMkLst>
        </pc:grpChg>
        <pc:grpChg chg="del">
          <ac:chgData name="NGUYEN PHAM ANH THU" userId="baf72463-252b-4d5f-a6ca-5a6327a9888d" providerId="ADAL" clId="{C0A3687F-47BA-49EF-B2D9-4E6FD31D025F}" dt="2022-06-11T03:35:48.146" v="123" actId="478"/>
          <ac:grpSpMkLst>
            <pc:docMk/>
            <pc:sldMk cId="527661950" sldId="325"/>
            <ac:grpSpMk id="172" creationId="{17B2637A-2D55-D621-59AE-77E0D0FE81A1}"/>
          </ac:grpSpMkLst>
        </pc:grpChg>
        <pc:grpChg chg="del">
          <ac:chgData name="NGUYEN PHAM ANH THU" userId="baf72463-252b-4d5f-a6ca-5a6327a9888d" providerId="ADAL" clId="{C0A3687F-47BA-49EF-B2D9-4E6FD31D025F}" dt="2022-06-11T03:35:48.146" v="123" actId="478"/>
          <ac:grpSpMkLst>
            <pc:docMk/>
            <pc:sldMk cId="527661950" sldId="325"/>
            <ac:grpSpMk id="175" creationId="{9B296F0E-2A8F-1591-2AF9-1B8955BDD2E7}"/>
          </ac:grpSpMkLst>
        </pc:grpChg>
        <pc:grpChg chg="del">
          <ac:chgData name="NGUYEN PHAM ANH THU" userId="baf72463-252b-4d5f-a6ca-5a6327a9888d" providerId="ADAL" clId="{C0A3687F-47BA-49EF-B2D9-4E6FD31D025F}" dt="2022-06-11T03:35:48.146" v="123" actId="478"/>
          <ac:grpSpMkLst>
            <pc:docMk/>
            <pc:sldMk cId="527661950" sldId="325"/>
            <ac:grpSpMk id="178" creationId="{8692D81A-E604-06E0-18A2-193580F8E86D}"/>
          </ac:grpSpMkLst>
        </pc:grpChg>
        <pc:grpChg chg="del">
          <ac:chgData name="NGUYEN PHAM ANH THU" userId="baf72463-252b-4d5f-a6ca-5a6327a9888d" providerId="ADAL" clId="{C0A3687F-47BA-49EF-B2D9-4E6FD31D025F}" dt="2022-06-11T03:35:48.146" v="123" actId="478"/>
          <ac:grpSpMkLst>
            <pc:docMk/>
            <pc:sldMk cId="527661950" sldId="325"/>
            <ac:grpSpMk id="183" creationId="{74ACA0DB-419E-2C13-81D7-256297223954}"/>
          </ac:grpSpMkLst>
        </pc:grpChg>
        <pc:grpChg chg="del">
          <ac:chgData name="NGUYEN PHAM ANH THU" userId="baf72463-252b-4d5f-a6ca-5a6327a9888d" providerId="ADAL" clId="{C0A3687F-47BA-49EF-B2D9-4E6FD31D025F}" dt="2022-06-11T03:35:48.146" v="123" actId="478"/>
          <ac:grpSpMkLst>
            <pc:docMk/>
            <pc:sldMk cId="527661950" sldId="325"/>
            <ac:grpSpMk id="188" creationId="{1EB23C84-7942-4DB7-9EE3-C879001B8526}"/>
          </ac:grpSpMkLst>
        </pc:grpChg>
        <pc:picChg chg="del">
          <ac:chgData name="NGUYEN PHAM ANH THU" userId="baf72463-252b-4d5f-a6ca-5a6327a9888d" providerId="ADAL" clId="{C0A3687F-47BA-49EF-B2D9-4E6FD31D025F}" dt="2022-06-11T04:49:42.275" v="895" actId="478"/>
          <ac:picMkLst>
            <pc:docMk/>
            <pc:sldMk cId="527661950" sldId="325"/>
            <ac:picMk id="5" creationId="{1BEED228-6EBC-0D42-7F5B-FA38D6BEBC56}"/>
          </ac:picMkLst>
        </pc:picChg>
        <pc:picChg chg="mod">
          <ac:chgData name="NGUYEN PHAM ANH THU" userId="baf72463-252b-4d5f-a6ca-5a6327a9888d" providerId="ADAL" clId="{C0A3687F-47BA-49EF-B2D9-4E6FD31D025F}" dt="2022-06-11T03:35:56.283" v="124"/>
          <ac:picMkLst>
            <pc:docMk/>
            <pc:sldMk cId="527661950" sldId="325"/>
            <ac:picMk id="32" creationId="{992ECAF7-EAD0-F3F6-7F88-392043CF20BF}"/>
          </ac:picMkLst>
        </pc:picChg>
        <pc:picChg chg="mod">
          <ac:chgData name="NGUYEN PHAM ANH THU" userId="baf72463-252b-4d5f-a6ca-5a6327a9888d" providerId="ADAL" clId="{C0A3687F-47BA-49EF-B2D9-4E6FD31D025F}" dt="2022-06-11T03:35:56.283" v="124"/>
          <ac:picMkLst>
            <pc:docMk/>
            <pc:sldMk cId="527661950" sldId="325"/>
            <ac:picMk id="100" creationId="{FDA0F3F4-55AF-9A70-8450-4728BDCCC91B}"/>
          </ac:picMkLst>
        </pc:picChg>
        <pc:picChg chg="mod">
          <ac:chgData name="NGUYEN PHAM ANH THU" userId="baf72463-252b-4d5f-a6ca-5a6327a9888d" providerId="ADAL" clId="{C0A3687F-47BA-49EF-B2D9-4E6FD31D025F}" dt="2022-06-11T03:35:56.283" v="124"/>
          <ac:picMkLst>
            <pc:docMk/>
            <pc:sldMk cId="527661950" sldId="325"/>
            <ac:picMk id="135" creationId="{CE94130E-290B-8C67-2548-206B93AD6F73}"/>
          </ac:picMkLst>
        </pc:picChg>
        <pc:picChg chg="mod">
          <ac:chgData name="NGUYEN PHAM ANH THU" userId="baf72463-252b-4d5f-a6ca-5a6327a9888d" providerId="ADAL" clId="{C0A3687F-47BA-49EF-B2D9-4E6FD31D025F}" dt="2022-06-11T03:35:56.283" v="124"/>
          <ac:picMkLst>
            <pc:docMk/>
            <pc:sldMk cId="527661950" sldId="325"/>
            <ac:picMk id="136" creationId="{B01D239D-4C77-94F9-0EE3-798353EBDFBC}"/>
          </ac:picMkLst>
        </pc:picChg>
      </pc:sldChg>
      <pc:sldChg chg="addSp delSp modSp add mod modTransition delAnim modAnim">
        <pc:chgData name="NGUYEN PHAM ANH THU" userId="baf72463-252b-4d5f-a6ca-5a6327a9888d" providerId="ADAL" clId="{C0A3687F-47BA-49EF-B2D9-4E6FD31D025F}" dt="2022-06-11T04:49:44.747" v="896" actId="478"/>
        <pc:sldMkLst>
          <pc:docMk/>
          <pc:sldMk cId="2413596173" sldId="326"/>
        </pc:sldMkLst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138" creationId="{1BB82E8B-BDC2-653A-B915-EBDCA59930B6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142" creationId="{C682ABB5-12CD-D4BB-43E9-5A3186F96F33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143" creationId="{9AC98FF9-F262-4FDD-756D-E634773211BB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144" creationId="{BA75EC32-C2B0-0FF6-57FB-8E11F77F7EC9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146" creationId="{CE732869-39CD-143D-3911-44B3A483247F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147" creationId="{D0670F9F-EFC8-0A64-0AD7-A365C05A9931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148" creationId="{AEC553B7-DFF4-E18B-D0D1-CF5E7FB94678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149" creationId="{ABCE0A33-0917-7B2E-B08B-2CCA3B076A99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150" creationId="{CD1365A1-8654-DC16-A74C-B18E195D48CB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151" creationId="{2CE766C1-56E1-6D46-7BD3-E731F8268B2D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154" creationId="{8BF1F520-901F-D7C8-F851-9C70F10C635F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156" creationId="{077F7C0A-48C6-0AB4-7507-C20B46DA3015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157" creationId="{2100D087-F8C6-F007-5BE2-122B1881D1ED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158" creationId="{EAA3C21A-529D-10BE-1BDC-C3CC11E8FEB6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159" creationId="{5CE0E07C-1E65-6856-3BFE-E160F7A55498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160" creationId="{EABF4E6D-E9C6-2CD6-ACF8-567E70A8407F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161" creationId="{F47CB8CA-FB04-C72E-B2F7-0840372739EE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164" creationId="{BE45AB8F-A3C2-0023-6175-58B3E48A4042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166" creationId="{90375B01-940F-39C1-E391-E842A0ECBF6A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167" creationId="{5448F20F-747F-C22D-5037-DA5F69EE0EB2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168" creationId="{34D478D6-7C10-6FC8-CC90-3F9C7E4F4B60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169" creationId="{C8EC7360-8827-E137-B8B7-98ED751A51E0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170" creationId="{E577E835-A417-A530-6B76-9A19065ED143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171" creationId="{95C98B66-8323-80C0-B737-32F623DD5467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172" creationId="{DE740CD2-573E-9D4B-9885-746F90652F04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173" creationId="{D67BC503-9806-A3D9-70A0-856FF49CF2CE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174" creationId="{A892F309-C58A-3BE9-AC5D-B5091CB10D03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175" creationId="{403ED2A9-AADF-AF60-6D4E-A629CE513064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176" creationId="{EF8BEB57-7630-7CBB-3F85-48CAFBBF4674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178" creationId="{44CE862D-D608-D67C-2D54-3186938CF76D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180" creationId="{AA33DC89-48FF-339B-EBAD-FF7D2E5FA334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181" creationId="{A2C411A9-2724-9F64-3236-B073CE273890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182" creationId="{E53C1BCA-6A88-75FF-3351-4EA9FB13192D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183" creationId="{0F9B0D73-999E-CF1A-7498-A0E07D638847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184" creationId="{AAF46FAD-C7A4-EBFA-62C7-F560A87FD4AF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186" creationId="{1814E2F2-BB6A-7CB4-207C-13A27AE17880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187" creationId="{493390C7-1CCD-5EC9-1EE7-5FD9B4C1E8BB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188" creationId="{6B42280E-5F39-C8DE-0ADE-242B7A750F5C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189" creationId="{89E17808-7D28-76E3-46C2-D40EFBD87A96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190" creationId="{71FE733E-88D0-73D2-FF49-BFA473845B94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191" creationId="{ACC1D3D5-5B20-2B8B-78B4-8ACE3CFE28DE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195" creationId="{93AD5652-D38C-7495-F74E-F23C9998A4DA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197" creationId="{7BC12EFB-1951-E0F3-67D7-878436E318AF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198" creationId="{479A6F1B-906C-CA0A-B932-590627555A19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199" creationId="{2B5B0B4B-1983-84BD-C168-453CE31ED7BF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201" creationId="{7F80AEF3-BFAE-2398-B805-C081C15D9FC5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202" creationId="{0A667148-D230-4671-3917-AF44C9F73CB6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203" creationId="{581FF9BD-2AEE-98FE-8495-BCA45D859668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205" creationId="{B1D1608C-C2B7-66DC-705B-4BF36EB4B845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206" creationId="{47D114D3-D197-1A9F-3C2F-3F1BCC451FE4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209" creationId="{1F6BD60F-6CAF-71CA-C723-6C1232BBA5FE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210" creationId="{FB628DD6-E655-9403-17A9-0794ACDDBF35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211" creationId="{0E893C57-B4BD-D64F-EA59-2F5DE22AAE0A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212" creationId="{7289D8BF-0EC9-687F-AE0A-56FCDBF00E30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215" creationId="{329CCA30-E9AC-ADA6-5BBB-9E701FFC1E9B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216" creationId="{94FFB975-73E7-6787-D406-5CC164ED82EF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217" creationId="{0F7EEB29-D40D-88B9-5220-43C181DEC2EF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218" creationId="{F11D5AFE-E784-672C-9DBD-E3208D3ECFF3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220" creationId="{1C3015F5-3095-084C-B023-716692A28278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221" creationId="{8BD78E4C-9B65-D803-F8AD-63D4C821523F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222" creationId="{0BE000D3-C509-F813-5673-58429135447B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223" creationId="{84366237-6624-3378-2047-BBB8B0BF7981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224" creationId="{0811339A-B44D-A59D-0D56-8F50F1B27156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225" creationId="{048004FA-27EC-1E9A-20D9-76012ADD0380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226" creationId="{53ED96B2-6AB9-0467-2850-F51642BCD3A3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227" creationId="{DC558A06-3723-9747-3A59-CDB180F10C77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228" creationId="{56B4367A-BEA4-481E-C1AE-A9A37EFC8291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229" creationId="{CA1B5476-D8E4-580C-5117-7B578E1A37B4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230" creationId="{67CB1366-E84B-FB58-EC3B-AC326230C8AE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231" creationId="{0D111CFD-01FE-353C-CAFC-153A95B17B04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232" creationId="{0A742402-C127-2279-FBB3-9EA2CF37BADA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233" creationId="{4FA76440-F469-5F1E-CBEF-6582C9490C7C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234" creationId="{3BD0DFF9-760F-8650-0E9E-85AAE7A51DD5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235" creationId="{66C3A29F-E50B-44B6-3029-0377C5821EF6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236" creationId="{CB51414C-B6B8-7631-33D4-D9334FC6B8DC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237" creationId="{C8AFD0A3-D88F-F8A3-E885-A8539B592127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238" creationId="{04E39BC1-C7FD-211F-12E3-B40662CE7B37}"/>
          </ac:spMkLst>
        </pc:spChg>
        <pc:spChg chg="mod">
          <ac:chgData name="NGUYEN PHAM ANH THU" userId="baf72463-252b-4d5f-a6ca-5a6327a9888d" providerId="ADAL" clId="{C0A3687F-47BA-49EF-B2D9-4E6FD31D025F}" dt="2022-06-11T03:37:46.621" v="129"/>
          <ac:spMkLst>
            <pc:docMk/>
            <pc:sldMk cId="2413596173" sldId="326"/>
            <ac:spMk id="241" creationId="{49870E49-8455-CC0F-B917-25BD0AA24D6E}"/>
          </ac:spMkLst>
        </pc:spChg>
        <pc:grpChg chg="del">
          <ac:chgData name="NGUYEN PHAM ANH THU" userId="baf72463-252b-4d5f-a6ca-5a6327a9888d" providerId="ADAL" clId="{C0A3687F-47BA-49EF-B2D9-4E6FD31D025F}" dt="2022-06-11T03:37:37.303" v="128" actId="478"/>
          <ac:grpSpMkLst>
            <pc:docMk/>
            <pc:sldMk cId="2413596173" sldId="326"/>
            <ac:grpSpMk id="30" creationId="{7B542E35-9120-403B-BA81-1541DE6DD329}"/>
          </ac:grpSpMkLst>
        </pc:grpChg>
        <pc:grpChg chg="del">
          <ac:chgData name="NGUYEN PHAM ANH THU" userId="baf72463-252b-4d5f-a6ca-5a6327a9888d" providerId="ADAL" clId="{C0A3687F-47BA-49EF-B2D9-4E6FD31D025F}" dt="2022-06-11T03:37:36.345" v="127" actId="478"/>
          <ac:grpSpMkLst>
            <pc:docMk/>
            <pc:sldMk cId="2413596173" sldId="326"/>
            <ac:grpSpMk id="33" creationId="{9E55A51B-BCA0-8F93-DA9A-78834C61BE33}"/>
          </ac:grpSpMkLst>
        </pc:grpChg>
        <pc:grpChg chg="del">
          <ac:chgData name="NGUYEN PHAM ANH THU" userId="baf72463-252b-4d5f-a6ca-5a6327a9888d" providerId="ADAL" clId="{C0A3687F-47BA-49EF-B2D9-4E6FD31D025F}" dt="2022-06-11T03:37:36.345" v="127" actId="478"/>
          <ac:grpSpMkLst>
            <pc:docMk/>
            <pc:sldMk cId="2413596173" sldId="326"/>
            <ac:grpSpMk id="45" creationId="{8DD27ADD-3B81-E7EF-5EED-BE9E759AD25F}"/>
          </ac:grpSpMkLst>
        </pc:grpChg>
        <pc:grpChg chg="del">
          <ac:chgData name="NGUYEN PHAM ANH THU" userId="baf72463-252b-4d5f-a6ca-5a6327a9888d" providerId="ADAL" clId="{C0A3687F-47BA-49EF-B2D9-4E6FD31D025F}" dt="2022-06-11T03:37:36.345" v="127" actId="478"/>
          <ac:grpSpMkLst>
            <pc:docMk/>
            <pc:sldMk cId="2413596173" sldId="326"/>
            <ac:grpSpMk id="132" creationId="{3FA33868-A5B6-7E51-C53D-6A945D79D62E}"/>
          </ac:grpSpMkLst>
        </pc:grpChg>
        <pc:grpChg chg="add mod">
          <ac:chgData name="NGUYEN PHAM ANH THU" userId="baf72463-252b-4d5f-a6ca-5a6327a9888d" providerId="ADAL" clId="{C0A3687F-47BA-49EF-B2D9-4E6FD31D025F}" dt="2022-06-11T03:37:49.599" v="130" actId="1076"/>
          <ac:grpSpMkLst>
            <pc:docMk/>
            <pc:sldMk cId="2413596173" sldId="326"/>
            <ac:grpSpMk id="137" creationId="{F188B4DA-1065-41B7-0BF4-85007934B0CD}"/>
          </ac:grpSpMkLst>
        </pc:grpChg>
        <pc:grpChg chg="add mod">
          <ac:chgData name="NGUYEN PHAM ANH THU" userId="baf72463-252b-4d5f-a6ca-5a6327a9888d" providerId="ADAL" clId="{C0A3687F-47BA-49EF-B2D9-4E6FD31D025F}" dt="2022-06-11T03:37:49.599" v="130" actId="1076"/>
          <ac:grpSpMkLst>
            <pc:docMk/>
            <pc:sldMk cId="2413596173" sldId="326"/>
            <ac:grpSpMk id="140" creationId="{24B24F90-69DC-74A2-8E35-828135BDF8B9}"/>
          </ac:grpSpMkLst>
        </pc:grpChg>
        <pc:grpChg chg="mod">
          <ac:chgData name="NGUYEN PHAM ANH THU" userId="baf72463-252b-4d5f-a6ca-5a6327a9888d" providerId="ADAL" clId="{C0A3687F-47BA-49EF-B2D9-4E6FD31D025F}" dt="2022-06-11T03:37:46.621" v="129"/>
          <ac:grpSpMkLst>
            <pc:docMk/>
            <pc:sldMk cId="2413596173" sldId="326"/>
            <ac:grpSpMk id="141" creationId="{5F5F62D3-D826-4573-3543-66D6BAD1F96B}"/>
          </ac:grpSpMkLst>
        </pc:grpChg>
        <pc:grpChg chg="mod">
          <ac:chgData name="NGUYEN PHAM ANH THU" userId="baf72463-252b-4d5f-a6ca-5a6327a9888d" providerId="ADAL" clId="{C0A3687F-47BA-49EF-B2D9-4E6FD31D025F}" dt="2022-06-11T03:37:46.621" v="129"/>
          <ac:grpSpMkLst>
            <pc:docMk/>
            <pc:sldMk cId="2413596173" sldId="326"/>
            <ac:grpSpMk id="145" creationId="{1652BFE8-E4E9-D62B-68A7-7D064DA3B7D8}"/>
          </ac:grpSpMkLst>
        </pc:grpChg>
        <pc:grpChg chg="add mod">
          <ac:chgData name="NGUYEN PHAM ANH THU" userId="baf72463-252b-4d5f-a6ca-5a6327a9888d" providerId="ADAL" clId="{C0A3687F-47BA-49EF-B2D9-4E6FD31D025F}" dt="2022-06-11T03:37:49.599" v="130" actId="1076"/>
          <ac:grpSpMkLst>
            <pc:docMk/>
            <pc:sldMk cId="2413596173" sldId="326"/>
            <ac:grpSpMk id="152" creationId="{195AEA55-317F-66F0-54BC-D42E11A838BB}"/>
          </ac:grpSpMkLst>
        </pc:grpChg>
        <pc:grpChg chg="mod">
          <ac:chgData name="NGUYEN PHAM ANH THU" userId="baf72463-252b-4d5f-a6ca-5a6327a9888d" providerId="ADAL" clId="{C0A3687F-47BA-49EF-B2D9-4E6FD31D025F}" dt="2022-06-11T03:37:46.621" v="129"/>
          <ac:grpSpMkLst>
            <pc:docMk/>
            <pc:sldMk cId="2413596173" sldId="326"/>
            <ac:grpSpMk id="153" creationId="{5F56812D-01A2-257E-5D75-587081E622C6}"/>
          </ac:grpSpMkLst>
        </pc:grpChg>
        <pc:grpChg chg="mod">
          <ac:chgData name="NGUYEN PHAM ANH THU" userId="baf72463-252b-4d5f-a6ca-5a6327a9888d" providerId="ADAL" clId="{C0A3687F-47BA-49EF-B2D9-4E6FD31D025F}" dt="2022-06-11T03:37:46.621" v="129"/>
          <ac:grpSpMkLst>
            <pc:docMk/>
            <pc:sldMk cId="2413596173" sldId="326"/>
            <ac:grpSpMk id="155" creationId="{9F21C147-B089-08CC-2D44-78945DFF0C3B}"/>
          </ac:grpSpMkLst>
        </pc:grpChg>
        <pc:grpChg chg="mod">
          <ac:chgData name="NGUYEN PHAM ANH THU" userId="baf72463-252b-4d5f-a6ca-5a6327a9888d" providerId="ADAL" clId="{C0A3687F-47BA-49EF-B2D9-4E6FD31D025F}" dt="2022-06-11T03:37:46.621" v="129"/>
          <ac:grpSpMkLst>
            <pc:docMk/>
            <pc:sldMk cId="2413596173" sldId="326"/>
            <ac:grpSpMk id="162" creationId="{A476CCAF-9C56-0D24-4CA8-7CCE78CEA406}"/>
          </ac:grpSpMkLst>
        </pc:grpChg>
        <pc:grpChg chg="mod">
          <ac:chgData name="NGUYEN PHAM ANH THU" userId="baf72463-252b-4d5f-a6ca-5a6327a9888d" providerId="ADAL" clId="{C0A3687F-47BA-49EF-B2D9-4E6FD31D025F}" dt="2022-06-11T03:37:46.621" v="129"/>
          <ac:grpSpMkLst>
            <pc:docMk/>
            <pc:sldMk cId="2413596173" sldId="326"/>
            <ac:grpSpMk id="163" creationId="{AA457240-8A85-D97F-19B4-61E7ED4CE051}"/>
          </ac:grpSpMkLst>
        </pc:grpChg>
        <pc:grpChg chg="mod">
          <ac:chgData name="NGUYEN PHAM ANH THU" userId="baf72463-252b-4d5f-a6ca-5a6327a9888d" providerId="ADAL" clId="{C0A3687F-47BA-49EF-B2D9-4E6FD31D025F}" dt="2022-06-11T03:37:46.621" v="129"/>
          <ac:grpSpMkLst>
            <pc:docMk/>
            <pc:sldMk cId="2413596173" sldId="326"/>
            <ac:grpSpMk id="165" creationId="{739C96DF-DE52-34D7-58ED-AE7884A9FDE9}"/>
          </ac:grpSpMkLst>
        </pc:grpChg>
        <pc:grpChg chg="mod">
          <ac:chgData name="NGUYEN PHAM ANH THU" userId="baf72463-252b-4d5f-a6ca-5a6327a9888d" providerId="ADAL" clId="{C0A3687F-47BA-49EF-B2D9-4E6FD31D025F}" dt="2022-06-11T03:37:46.621" v="129"/>
          <ac:grpSpMkLst>
            <pc:docMk/>
            <pc:sldMk cId="2413596173" sldId="326"/>
            <ac:grpSpMk id="177" creationId="{E10672F9-7878-5E99-2351-A0549773CA01}"/>
          </ac:grpSpMkLst>
        </pc:grpChg>
        <pc:grpChg chg="mod">
          <ac:chgData name="NGUYEN PHAM ANH THU" userId="baf72463-252b-4d5f-a6ca-5a6327a9888d" providerId="ADAL" clId="{C0A3687F-47BA-49EF-B2D9-4E6FD31D025F}" dt="2022-06-11T03:37:46.621" v="129"/>
          <ac:grpSpMkLst>
            <pc:docMk/>
            <pc:sldMk cId="2413596173" sldId="326"/>
            <ac:grpSpMk id="179" creationId="{AD7E2496-8250-F9F3-C8A9-085C11753BCD}"/>
          </ac:grpSpMkLst>
        </pc:grpChg>
        <pc:grpChg chg="mod">
          <ac:chgData name="NGUYEN PHAM ANH THU" userId="baf72463-252b-4d5f-a6ca-5a6327a9888d" providerId="ADAL" clId="{C0A3687F-47BA-49EF-B2D9-4E6FD31D025F}" dt="2022-06-11T03:37:46.621" v="129"/>
          <ac:grpSpMkLst>
            <pc:docMk/>
            <pc:sldMk cId="2413596173" sldId="326"/>
            <ac:grpSpMk id="185" creationId="{680126EE-98D3-B92E-F4F4-8A0F9129CAC3}"/>
          </ac:grpSpMkLst>
        </pc:grpChg>
        <pc:grpChg chg="mod">
          <ac:chgData name="NGUYEN PHAM ANH THU" userId="baf72463-252b-4d5f-a6ca-5a6327a9888d" providerId="ADAL" clId="{C0A3687F-47BA-49EF-B2D9-4E6FD31D025F}" dt="2022-06-11T03:37:46.621" v="129"/>
          <ac:grpSpMkLst>
            <pc:docMk/>
            <pc:sldMk cId="2413596173" sldId="326"/>
            <ac:grpSpMk id="192" creationId="{07DDD256-0DE2-5A85-4B7D-6AFCF6A53F2D}"/>
          </ac:grpSpMkLst>
        </pc:grpChg>
        <pc:grpChg chg="mod">
          <ac:chgData name="NGUYEN PHAM ANH THU" userId="baf72463-252b-4d5f-a6ca-5a6327a9888d" providerId="ADAL" clId="{C0A3687F-47BA-49EF-B2D9-4E6FD31D025F}" dt="2022-06-11T03:37:46.621" v="129"/>
          <ac:grpSpMkLst>
            <pc:docMk/>
            <pc:sldMk cId="2413596173" sldId="326"/>
            <ac:grpSpMk id="193" creationId="{31718995-CACA-A536-D817-F557F830C29A}"/>
          </ac:grpSpMkLst>
        </pc:grpChg>
        <pc:grpChg chg="mod">
          <ac:chgData name="NGUYEN PHAM ANH THU" userId="baf72463-252b-4d5f-a6ca-5a6327a9888d" providerId="ADAL" clId="{C0A3687F-47BA-49EF-B2D9-4E6FD31D025F}" dt="2022-06-11T03:37:46.621" v="129"/>
          <ac:grpSpMkLst>
            <pc:docMk/>
            <pc:sldMk cId="2413596173" sldId="326"/>
            <ac:grpSpMk id="194" creationId="{30F20875-56C4-6197-6C86-F58C3498BECE}"/>
          </ac:grpSpMkLst>
        </pc:grpChg>
        <pc:grpChg chg="mod">
          <ac:chgData name="NGUYEN PHAM ANH THU" userId="baf72463-252b-4d5f-a6ca-5a6327a9888d" providerId="ADAL" clId="{C0A3687F-47BA-49EF-B2D9-4E6FD31D025F}" dt="2022-06-11T03:37:46.621" v="129"/>
          <ac:grpSpMkLst>
            <pc:docMk/>
            <pc:sldMk cId="2413596173" sldId="326"/>
            <ac:grpSpMk id="196" creationId="{843DC05B-FB72-B027-4000-874CA96BB0AE}"/>
          </ac:grpSpMkLst>
        </pc:grpChg>
        <pc:grpChg chg="mod">
          <ac:chgData name="NGUYEN PHAM ANH THU" userId="baf72463-252b-4d5f-a6ca-5a6327a9888d" providerId="ADAL" clId="{C0A3687F-47BA-49EF-B2D9-4E6FD31D025F}" dt="2022-06-11T03:37:46.621" v="129"/>
          <ac:grpSpMkLst>
            <pc:docMk/>
            <pc:sldMk cId="2413596173" sldId="326"/>
            <ac:grpSpMk id="200" creationId="{066B8A28-7C86-15E1-0656-EDE84A4F4597}"/>
          </ac:grpSpMkLst>
        </pc:grpChg>
        <pc:grpChg chg="mod">
          <ac:chgData name="NGUYEN PHAM ANH THU" userId="baf72463-252b-4d5f-a6ca-5a6327a9888d" providerId="ADAL" clId="{C0A3687F-47BA-49EF-B2D9-4E6FD31D025F}" dt="2022-06-11T03:37:46.621" v="129"/>
          <ac:grpSpMkLst>
            <pc:docMk/>
            <pc:sldMk cId="2413596173" sldId="326"/>
            <ac:grpSpMk id="204" creationId="{B94BE293-5498-E24F-88A7-60F93D4B4401}"/>
          </ac:grpSpMkLst>
        </pc:grpChg>
        <pc:grpChg chg="mod">
          <ac:chgData name="NGUYEN PHAM ANH THU" userId="baf72463-252b-4d5f-a6ca-5a6327a9888d" providerId="ADAL" clId="{C0A3687F-47BA-49EF-B2D9-4E6FD31D025F}" dt="2022-06-11T03:37:46.621" v="129"/>
          <ac:grpSpMkLst>
            <pc:docMk/>
            <pc:sldMk cId="2413596173" sldId="326"/>
            <ac:grpSpMk id="208" creationId="{EA128EC7-24B7-7FA8-DD4B-347262704F01}"/>
          </ac:grpSpMkLst>
        </pc:grpChg>
        <pc:grpChg chg="mod">
          <ac:chgData name="NGUYEN PHAM ANH THU" userId="baf72463-252b-4d5f-a6ca-5a6327a9888d" providerId="ADAL" clId="{C0A3687F-47BA-49EF-B2D9-4E6FD31D025F}" dt="2022-06-11T03:37:46.621" v="129"/>
          <ac:grpSpMkLst>
            <pc:docMk/>
            <pc:sldMk cId="2413596173" sldId="326"/>
            <ac:grpSpMk id="213" creationId="{1B90CE0D-66D3-7F90-65C2-EBAFF8144C2C}"/>
          </ac:grpSpMkLst>
        </pc:grpChg>
        <pc:grpChg chg="mod">
          <ac:chgData name="NGUYEN PHAM ANH THU" userId="baf72463-252b-4d5f-a6ca-5a6327a9888d" providerId="ADAL" clId="{C0A3687F-47BA-49EF-B2D9-4E6FD31D025F}" dt="2022-06-11T03:37:46.621" v="129"/>
          <ac:grpSpMkLst>
            <pc:docMk/>
            <pc:sldMk cId="2413596173" sldId="326"/>
            <ac:grpSpMk id="214" creationId="{597A9098-830A-EE54-619D-C077D3A6BD37}"/>
          </ac:grpSpMkLst>
        </pc:grpChg>
        <pc:grpChg chg="mod">
          <ac:chgData name="NGUYEN PHAM ANH THU" userId="baf72463-252b-4d5f-a6ca-5a6327a9888d" providerId="ADAL" clId="{C0A3687F-47BA-49EF-B2D9-4E6FD31D025F}" dt="2022-06-11T03:37:46.621" v="129"/>
          <ac:grpSpMkLst>
            <pc:docMk/>
            <pc:sldMk cId="2413596173" sldId="326"/>
            <ac:grpSpMk id="219" creationId="{C749A0F5-79CE-E45A-5C55-4BD7C50A099B}"/>
          </ac:grpSpMkLst>
        </pc:grpChg>
        <pc:grpChg chg="add mod">
          <ac:chgData name="NGUYEN PHAM ANH THU" userId="baf72463-252b-4d5f-a6ca-5a6327a9888d" providerId="ADAL" clId="{C0A3687F-47BA-49EF-B2D9-4E6FD31D025F}" dt="2022-06-11T03:37:49.599" v="130" actId="1076"/>
          <ac:grpSpMkLst>
            <pc:docMk/>
            <pc:sldMk cId="2413596173" sldId="326"/>
            <ac:grpSpMk id="239" creationId="{98176BA0-05C9-FA7D-B717-9D3F225B6330}"/>
          </ac:grpSpMkLst>
        </pc:grpChg>
        <pc:grpChg chg="mod">
          <ac:chgData name="NGUYEN PHAM ANH THU" userId="baf72463-252b-4d5f-a6ca-5a6327a9888d" providerId="ADAL" clId="{C0A3687F-47BA-49EF-B2D9-4E6FD31D025F}" dt="2022-06-11T03:37:46.621" v="129"/>
          <ac:grpSpMkLst>
            <pc:docMk/>
            <pc:sldMk cId="2413596173" sldId="326"/>
            <ac:grpSpMk id="240" creationId="{3F01467E-8E28-2FAF-E87E-4BFAABB0DF28}"/>
          </ac:grpSpMkLst>
        </pc:grpChg>
        <pc:picChg chg="del">
          <ac:chgData name="NGUYEN PHAM ANH THU" userId="baf72463-252b-4d5f-a6ca-5a6327a9888d" providerId="ADAL" clId="{C0A3687F-47BA-49EF-B2D9-4E6FD31D025F}" dt="2022-06-11T04:49:44.747" v="896" actId="478"/>
          <ac:picMkLst>
            <pc:docMk/>
            <pc:sldMk cId="2413596173" sldId="326"/>
            <ac:picMk id="5" creationId="{1BEED228-6EBC-0D42-7F5B-FA38D6BEBC56}"/>
          </ac:picMkLst>
        </pc:picChg>
        <pc:picChg chg="mod">
          <ac:chgData name="NGUYEN PHAM ANH THU" userId="baf72463-252b-4d5f-a6ca-5a6327a9888d" providerId="ADAL" clId="{C0A3687F-47BA-49EF-B2D9-4E6FD31D025F}" dt="2022-06-11T03:37:46.621" v="129"/>
          <ac:picMkLst>
            <pc:docMk/>
            <pc:sldMk cId="2413596173" sldId="326"/>
            <ac:picMk id="139" creationId="{E2BCE4BC-CCB6-2608-DB2F-2306B4C56071}"/>
          </ac:picMkLst>
        </pc:picChg>
        <pc:picChg chg="mod">
          <ac:chgData name="NGUYEN PHAM ANH THU" userId="baf72463-252b-4d5f-a6ca-5a6327a9888d" providerId="ADAL" clId="{C0A3687F-47BA-49EF-B2D9-4E6FD31D025F}" dt="2022-06-11T03:37:46.621" v="129"/>
          <ac:picMkLst>
            <pc:docMk/>
            <pc:sldMk cId="2413596173" sldId="326"/>
            <ac:picMk id="207" creationId="{E441850F-26D2-FFA6-CAB8-20C6CB6C67F1}"/>
          </ac:picMkLst>
        </pc:picChg>
        <pc:picChg chg="mod">
          <ac:chgData name="NGUYEN PHAM ANH THU" userId="baf72463-252b-4d5f-a6ca-5a6327a9888d" providerId="ADAL" clId="{C0A3687F-47BA-49EF-B2D9-4E6FD31D025F}" dt="2022-06-11T03:37:46.621" v="129"/>
          <ac:picMkLst>
            <pc:docMk/>
            <pc:sldMk cId="2413596173" sldId="326"/>
            <ac:picMk id="242" creationId="{56BFE384-2F86-3792-9E76-B0CE2A799779}"/>
          </ac:picMkLst>
        </pc:picChg>
        <pc:picChg chg="mod">
          <ac:chgData name="NGUYEN PHAM ANH THU" userId="baf72463-252b-4d5f-a6ca-5a6327a9888d" providerId="ADAL" clId="{C0A3687F-47BA-49EF-B2D9-4E6FD31D025F}" dt="2022-06-11T03:37:46.621" v="129"/>
          <ac:picMkLst>
            <pc:docMk/>
            <pc:sldMk cId="2413596173" sldId="326"/>
            <ac:picMk id="243" creationId="{E48627E9-2628-8624-1705-471D7F172322}"/>
          </ac:picMkLst>
        </pc:picChg>
      </pc:sldChg>
      <pc:sldChg chg="addSp delSp modSp add mod modTransition delAnim modAnim">
        <pc:chgData name="NGUYEN PHAM ANH THU" userId="baf72463-252b-4d5f-a6ca-5a6327a9888d" providerId="ADAL" clId="{C0A3687F-47BA-49EF-B2D9-4E6FD31D025F}" dt="2022-06-11T04:33:24.920" v="736"/>
        <pc:sldMkLst>
          <pc:docMk/>
          <pc:sldMk cId="3397436169" sldId="327"/>
        </pc:sldMkLst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113" creationId="{1CC0FA7B-B629-52EF-4FFA-F3C4250B173F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114" creationId="{BB161436-4E4E-3FC8-ECC3-D3EAF4E406F4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115" creationId="{7E11904A-7742-A0B3-307A-4AECB8CB22D2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117" creationId="{C392EB14-440A-04C6-B3F9-3458F90566F3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118" creationId="{AF7EE83D-3398-9E3E-D30C-61E4A35FABF0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119" creationId="{56E88494-A6AD-6C03-9E29-94BB9578B590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120" creationId="{696762AD-69E4-4A32-E43D-B0518102719E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121" creationId="{09A2C58D-19DC-CA21-7B32-D34102F63E90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122" creationId="{4E6F5776-A297-7F19-66A4-45656FC80DEF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125" creationId="{CB2E51F5-5362-6A8E-E6CF-17BBDFC81491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127" creationId="{633DD4DA-B05D-0645-1291-D01FC188F14B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128" creationId="{CDCC3673-1260-2593-E8EE-78E39726A0E5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129" creationId="{48298BF7-4686-E024-C25B-858495A3188F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130" creationId="{E0A3BA9F-56FB-2BD9-00DE-DB6F58B7894C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131" creationId="{5F899A89-5D37-9E1B-AA02-A079F24390B7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132" creationId="{DB878A7F-9878-6E03-D8F2-8ECC71340618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135" creationId="{D9BF8042-0FA6-FB6A-FC25-58BA6B842314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244" creationId="{2B408DCA-A6A7-4016-C202-4C9B4BC4D704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245" creationId="{A9019C3A-117E-863E-D9B9-E19E8BF77B89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246" creationId="{923FE210-3FFB-0313-66C8-0F982AB4ADAD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247" creationId="{FC742055-F289-F53E-4D5C-17411E9BAB3D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248" creationId="{4BDAD975-DE87-AFA9-8118-179D8F41D0EF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249" creationId="{6BED9603-24BE-F268-0AF3-D1942596E849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250" creationId="{EA18AF6E-355F-83E2-C54F-6423F8206E02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251" creationId="{7304D219-255C-68E9-CBD2-BE5DAFD89668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252" creationId="{653A3AFB-18EC-6E13-C2FB-4DF62D002C61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253" creationId="{55B203B8-663B-A4CB-4937-F195C27DD01D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254" creationId="{E03397F1-71AC-55F8-5E5C-F6004AC2C9FF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256" creationId="{E4289513-E4C0-AEE5-1358-2FCA62AAA763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258" creationId="{D4F4755F-8797-FAE2-526D-2F482995BCB8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259" creationId="{24A2ED08-59DF-7930-DF4C-6DA710BB3088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260" creationId="{450D3C24-0125-B217-220B-CDDE7698074E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261" creationId="{CB1E8B6A-C6C7-EEA3-5290-0246D52DBCEA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262" creationId="{2CAD2E9E-F01D-781B-136C-FC121A586C2F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264" creationId="{30C99EFB-7806-532A-59E8-234322C5361B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265" creationId="{7F33A047-1B94-A893-BF54-F3CD550644D5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266" creationId="{E50A47E9-3FFE-AF33-D502-4DF188699047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267" creationId="{159EBC42-1B8A-0DFA-E3F5-B998209E07AD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268" creationId="{EB31910E-7222-A1D0-3EEF-ACC1C2AEFC97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269" creationId="{0D586D2E-7D9D-47EB-BDBD-F4B5FD7A3A6F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273" creationId="{9782C69A-F5FB-7941-D26B-5A7679A142B3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275" creationId="{1E1DBD83-6C8B-175C-7C61-11D83566B5D1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276" creationId="{9421802E-C80F-7969-13AF-757D8DAA0CE9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277" creationId="{51F1CD5A-24E0-16C0-365B-554DBA859BC1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279" creationId="{F060F110-A14C-7350-D5F0-EDD216B24CFD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280" creationId="{C61E9584-3A9E-493E-740C-382465831D2E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281" creationId="{8DD16F9E-1B49-3D69-1F7C-D82B49AD7B8F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283" creationId="{21CFC2C2-D6B2-C8DF-6CC9-D16887C1B085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284" creationId="{696D3198-6AE0-5B83-E818-2D8F6D898DD8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287" creationId="{012C0301-9B8A-E376-F431-452AFA46550F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288" creationId="{83872778-75BF-7277-2FF8-C94956BEF738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289" creationId="{1EB57A03-C9A8-C036-1D63-13CC38F0E277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290" creationId="{2F32955A-D3E4-CAB0-3C40-1E64E5B469D5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293" creationId="{097BC753-447C-928E-A277-0C9C1EBBB951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294" creationId="{348B3E0F-F8D6-1F68-3A35-764AE3D479DA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295" creationId="{BBD37490-9717-840F-C82A-1E5926718987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296" creationId="{98E617DE-3978-9B9D-DF20-DF00CB6709A2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298" creationId="{13F7EFF1-E196-6067-1093-7B991103BCAB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299" creationId="{45E10D72-ACC8-C9E0-890D-B9D628FB1B0A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300" creationId="{5CA884E3-7AE6-DF7E-71BB-B043BC0AF9D6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301" creationId="{8DE920F9-F944-8D50-0C68-1ACF7B96D08B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302" creationId="{FB1911D6-83CE-F8A7-58AC-A4D08A48DD87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303" creationId="{0D71624B-4F94-0442-5806-0F17150E8FEC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304" creationId="{BBBE23F4-6919-4337-995E-F3169A1181DC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305" creationId="{F7CD9814-DE6A-BE57-557D-DD59E95C2296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306" creationId="{AD2E3DDB-3888-7603-C4E5-040E2C32236C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307" creationId="{1E129851-DDED-206C-7838-62C4F9BF0385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308" creationId="{1A991624-7953-8C7D-6E5F-EE33C6377C8B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309" creationId="{F528D1BA-01EE-4316-BB42-40DC52832250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310" creationId="{9CC2A9D0-B288-583D-5247-F60BEA1FBFDE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311" creationId="{2D843953-65D2-6635-E80F-F22142A89FF6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312" creationId="{835B6FC7-691F-D6EC-507B-301CB606A887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313" creationId="{3D13B490-C23B-46E0-A5C5-F0519F1AB2BE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314" creationId="{A2D7DECD-3BDC-840F-10D3-0B01F7F6FB93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315" creationId="{BBCE8193-A75B-120C-83A7-AC3B86CAF773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316" creationId="{8BB3E92D-9789-3A1C-9228-6979898179B9}"/>
          </ac:spMkLst>
        </pc:spChg>
        <pc:spChg chg="mod">
          <ac:chgData name="NGUYEN PHAM ANH THU" userId="baf72463-252b-4d5f-a6ca-5a6327a9888d" providerId="ADAL" clId="{C0A3687F-47BA-49EF-B2D9-4E6FD31D025F}" dt="2022-06-11T03:38:13.502" v="142"/>
          <ac:spMkLst>
            <pc:docMk/>
            <pc:sldMk cId="3397436169" sldId="327"/>
            <ac:spMk id="319" creationId="{D42D078F-C80B-3DD8-BC36-D1E62C948270}"/>
          </ac:spMkLst>
        </pc:spChg>
        <pc:grpChg chg="add mod">
          <ac:chgData name="NGUYEN PHAM ANH THU" userId="baf72463-252b-4d5f-a6ca-5a6327a9888d" providerId="ADAL" clId="{C0A3687F-47BA-49EF-B2D9-4E6FD31D025F}" dt="2022-06-11T03:38:16.354" v="143" actId="1076"/>
          <ac:grpSpMkLst>
            <pc:docMk/>
            <pc:sldMk cId="3397436169" sldId="327"/>
            <ac:grpSpMk id="111" creationId="{CE68D5A8-BAB1-80A1-8240-8B712755B577}"/>
          </ac:grpSpMkLst>
        </pc:grpChg>
        <pc:grpChg chg="mod">
          <ac:chgData name="NGUYEN PHAM ANH THU" userId="baf72463-252b-4d5f-a6ca-5a6327a9888d" providerId="ADAL" clId="{C0A3687F-47BA-49EF-B2D9-4E6FD31D025F}" dt="2022-06-11T03:38:13.502" v="142"/>
          <ac:grpSpMkLst>
            <pc:docMk/>
            <pc:sldMk cId="3397436169" sldId="327"/>
            <ac:grpSpMk id="112" creationId="{914821BB-146B-D267-C56F-2ABD28B3BA3B}"/>
          </ac:grpSpMkLst>
        </pc:grpChg>
        <pc:grpChg chg="mod">
          <ac:chgData name="NGUYEN PHAM ANH THU" userId="baf72463-252b-4d5f-a6ca-5a6327a9888d" providerId="ADAL" clId="{C0A3687F-47BA-49EF-B2D9-4E6FD31D025F}" dt="2022-06-11T03:38:13.502" v="142"/>
          <ac:grpSpMkLst>
            <pc:docMk/>
            <pc:sldMk cId="3397436169" sldId="327"/>
            <ac:grpSpMk id="116" creationId="{E9515D40-4AA8-B042-CF3D-D61EF0BA33EB}"/>
          </ac:grpSpMkLst>
        </pc:grpChg>
        <pc:grpChg chg="add mod">
          <ac:chgData name="NGUYEN PHAM ANH THU" userId="baf72463-252b-4d5f-a6ca-5a6327a9888d" providerId="ADAL" clId="{C0A3687F-47BA-49EF-B2D9-4E6FD31D025F}" dt="2022-06-11T03:38:16.354" v="143" actId="1076"/>
          <ac:grpSpMkLst>
            <pc:docMk/>
            <pc:sldMk cId="3397436169" sldId="327"/>
            <ac:grpSpMk id="123" creationId="{A32BDA03-AB79-9A9B-E560-8F29971FCF97}"/>
          </ac:grpSpMkLst>
        </pc:grpChg>
        <pc:grpChg chg="mod">
          <ac:chgData name="NGUYEN PHAM ANH THU" userId="baf72463-252b-4d5f-a6ca-5a6327a9888d" providerId="ADAL" clId="{C0A3687F-47BA-49EF-B2D9-4E6FD31D025F}" dt="2022-06-11T03:38:13.502" v="142"/>
          <ac:grpSpMkLst>
            <pc:docMk/>
            <pc:sldMk cId="3397436169" sldId="327"/>
            <ac:grpSpMk id="124" creationId="{E944B3C7-0A76-7BCE-D5E9-97F88318FC58}"/>
          </ac:grpSpMkLst>
        </pc:grpChg>
        <pc:grpChg chg="mod">
          <ac:chgData name="NGUYEN PHAM ANH THU" userId="baf72463-252b-4d5f-a6ca-5a6327a9888d" providerId="ADAL" clId="{C0A3687F-47BA-49EF-B2D9-4E6FD31D025F}" dt="2022-06-11T03:38:13.502" v="142"/>
          <ac:grpSpMkLst>
            <pc:docMk/>
            <pc:sldMk cId="3397436169" sldId="327"/>
            <ac:grpSpMk id="126" creationId="{8F398092-A550-67C1-13AE-F385E3E5DFF7}"/>
          </ac:grpSpMkLst>
        </pc:grpChg>
        <pc:grpChg chg="mod">
          <ac:chgData name="NGUYEN PHAM ANH THU" userId="baf72463-252b-4d5f-a6ca-5a6327a9888d" providerId="ADAL" clId="{C0A3687F-47BA-49EF-B2D9-4E6FD31D025F}" dt="2022-06-11T03:38:13.502" v="142"/>
          <ac:grpSpMkLst>
            <pc:docMk/>
            <pc:sldMk cId="3397436169" sldId="327"/>
            <ac:grpSpMk id="133" creationId="{1B5BC6CD-4CD1-39E4-E61C-94664F3DEF50}"/>
          </ac:grpSpMkLst>
        </pc:grpChg>
        <pc:grpChg chg="mod">
          <ac:chgData name="NGUYEN PHAM ANH THU" userId="baf72463-252b-4d5f-a6ca-5a6327a9888d" providerId="ADAL" clId="{C0A3687F-47BA-49EF-B2D9-4E6FD31D025F}" dt="2022-06-11T03:38:13.502" v="142"/>
          <ac:grpSpMkLst>
            <pc:docMk/>
            <pc:sldMk cId="3397436169" sldId="327"/>
            <ac:grpSpMk id="134" creationId="{8CE3B868-D6DA-64E0-CEF9-87E3426CD9C2}"/>
          </ac:grpSpMkLst>
        </pc:grpChg>
        <pc:grpChg chg="mod">
          <ac:chgData name="NGUYEN PHAM ANH THU" userId="baf72463-252b-4d5f-a6ca-5a6327a9888d" providerId="ADAL" clId="{C0A3687F-47BA-49EF-B2D9-4E6FD31D025F}" dt="2022-06-11T03:38:13.502" v="142"/>
          <ac:grpSpMkLst>
            <pc:docMk/>
            <pc:sldMk cId="3397436169" sldId="327"/>
            <ac:grpSpMk id="136" creationId="{D7E95064-2B70-B0D9-1B33-9059595B9049}"/>
          </ac:grpSpMkLst>
        </pc:grpChg>
        <pc:grpChg chg="del">
          <ac:chgData name="NGUYEN PHAM ANH THU" userId="baf72463-252b-4d5f-a6ca-5a6327a9888d" providerId="ADAL" clId="{C0A3687F-47BA-49EF-B2D9-4E6FD31D025F}" dt="2022-06-11T03:38:07.790" v="141" actId="478"/>
          <ac:grpSpMkLst>
            <pc:docMk/>
            <pc:sldMk cId="3397436169" sldId="327"/>
            <ac:grpSpMk id="140" creationId="{24B24F90-69DC-74A2-8E35-828135BDF8B9}"/>
          </ac:grpSpMkLst>
        </pc:grpChg>
        <pc:grpChg chg="del">
          <ac:chgData name="NGUYEN PHAM ANH THU" userId="baf72463-252b-4d5f-a6ca-5a6327a9888d" providerId="ADAL" clId="{C0A3687F-47BA-49EF-B2D9-4E6FD31D025F}" dt="2022-06-11T03:38:07.790" v="141" actId="478"/>
          <ac:grpSpMkLst>
            <pc:docMk/>
            <pc:sldMk cId="3397436169" sldId="327"/>
            <ac:grpSpMk id="152" creationId="{195AEA55-317F-66F0-54BC-D42E11A838BB}"/>
          </ac:grpSpMkLst>
        </pc:grpChg>
        <pc:grpChg chg="del">
          <ac:chgData name="NGUYEN PHAM ANH THU" userId="baf72463-252b-4d5f-a6ca-5a6327a9888d" providerId="ADAL" clId="{C0A3687F-47BA-49EF-B2D9-4E6FD31D025F}" dt="2022-06-11T03:38:07.790" v="141" actId="478"/>
          <ac:grpSpMkLst>
            <pc:docMk/>
            <pc:sldMk cId="3397436169" sldId="327"/>
            <ac:grpSpMk id="239" creationId="{98176BA0-05C9-FA7D-B717-9D3F225B6330}"/>
          </ac:grpSpMkLst>
        </pc:grpChg>
        <pc:grpChg chg="mod">
          <ac:chgData name="NGUYEN PHAM ANH THU" userId="baf72463-252b-4d5f-a6ca-5a6327a9888d" providerId="ADAL" clId="{C0A3687F-47BA-49EF-B2D9-4E6FD31D025F}" dt="2022-06-11T03:38:13.502" v="142"/>
          <ac:grpSpMkLst>
            <pc:docMk/>
            <pc:sldMk cId="3397436169" sldId="327"/>
            <ac:grpSpMk id="255" creationId="{F6802533-A16E-D4C4-C418-CD00EDBA94CB}"/>
          </ac:grpSpMkLst>
        </pc:grpChg>
        <pc:grpChg chg="mod">
          <ac:chgData name="NGUYEN PHAM ANH THU" userId="baf72463-252b-4d5f-a6ca-5a6327a9888d" providerId="ADAL" clId="{C0A3687F-47BA-49EF-B2D9-4E6FD31D025F}" dt="2022-06-11T03:38:13.502" v="142"/>
          <ac:grpSpMkLst>
            <pc:docMk/>
            <pc:sldMk cId="3397436169" sldId="327"/>
            <ac:grpSpMk id="257" creationId="{69BA03E9-CDE5-BD25-A868-403AC7BA759C}"/>
          </ac:grpSpMkLst>
        </pc:grpChg>
        <pc:grpChg chg="mod">
          <ac:chgData name="NGUYEN PHAM ANH THU" userId="baf72463-252b-4d5f-a6ca-5a6327a9888d" providerId="ADAL" clId="{C0A3687F-47BA-49EF-B2D9-4E6FD31D025F}" dt="2022-06-11T03:38:13.502" v="142"/>
          <ac:grpSpMkLst>
            <pc:docMk/>
            <pc:sldMk cId="3397436169" sldId="327"/>
            <ac:grpSpMk id="263" creationId="{25FC6755-9F41-BE1A-64C4-E737530ED14A}"/>
          </ac:grpSpMkLst>
        </pc:grpChg>
        <pc:grpChg chg="mod">
          <ac:chgData name="NGUYEN PHAM ANH THU" userId="baf72463-252b-4d5f-a6ca-5a6327a9888d" providerId="ADAL" clId="{C0A3687F-47BA-49EF-B2D9-4E6FD31D025F}" dt="2022-06-11T03:38:13.502" v="142"/>
          <ac:grpSpMkLst>
            <pc:docMk/>
            <pc:sldMk cId="3397436169" sldId="327"/>
            <ac:grpSpMk id="270" creationId="{2598E60D-8065-99C1-1106-3E5A2F5FFE6A}"/>
          </ac:grpSpMkLst>
        </pc:grpChg>
        <pc:grpChg chg="mod">
          <ac:chgData name="NGUYEN PHAM ANH THU" userId="baf72463-252b-4d5f-a6ca-5a6327a9888d" providerId="ADAL" clId="{C0A3687F-47BA-49EF-B2D9-4E6FD31D025F}" dt="2022-06-11T03:38:13.502" v="142"/>
          <ac:grpSpMkLst>
            <pc:docMk/>
            <pc:sldMk cId="3397436169" sldId="327"/>
            <ac:grpSpMk id="271" creationId="{EC445FCD-282D-3138-7C1C-AED69DB1FDCA}"/>
          </ac:grpSpMkLst>
        </pc:grpChg>
        <pc:grpChg chg="mod">
          <ac:chgData name="NGUYEN PHAM ANH THU" userId="baf72463-252b-4d5f-a6ca-5a6327a9888d" providerId="ADAL" clId="{C0A3687F-47BA-49EF-B2D9-4E6FD31D025F}" dt="2022-06-11T03:38:13.502" v="142"/>
          <ac:grpSpMkLst>
            <pc:docMk/>
            <pc:sldMk cId="3397436169" sldId="327"/>
            <ac:grpSpMk id="272" creationId="{450F89A4-1E98-5815-F747-0D4DC841659D}"/>
          </ac:grpSpMkLst>
        </pc:grpChg>
        <pc:grpChg chg="mod">
          <ac:chgData name="NGUYEN PHAM ANH THU" userId="baf72463-252b-4d5f-a6ca-5a6327a9888d" providerId="ADAL" clId="{C0A3687F-47BA-49EF-B2D9-4E6FD31D025F}" dt="2022-06-11T03:38:13.502" v="142"/>
          <ac:grpSpMkLst>
            <pc:docMk/>
            <pc:sldMk cId="3397436169" sldId="327"/>
            <ac:grpSpMk id="274" creationId="{BED06C11-712D-DF83-88D4-361676CADED3}"/>
          </ac:grpSpMkLst>
        </pc:grpChg>
        <pc:grpChg chg="mod">
          <ac:chgData name="NGUYEN PHAM ANH THU" userId="baf72463-252b-4d5f-a6ca-5a6327a9888d" providerId="ADAL" clId="{C0A3687F-47BA-49EF-B2D9-4E6FD31D025F}" dt="2022-06-11T03:38:13.502" v="142"/>
          <ac:grpSpMkLst>
            <pc:docMk/>
            <pc:sldMk cId="3397436169" sldId="327"/>
            <ac:grpSpMk id="278" creationId="{B669C6F8-4A46-D561-3649-BBA7924269F5}"/>
          </ac:grpSpMkLst>
        </pc:grpChg>
        <pc:grpChg chg="mod">
          <ac:chgData name="NGUYEN PHAM ANH THU" userId="baf72463-252b-4d5f-a6ca-5a6327a9888d" providerId="ADAL" clId="{C0A3687F-47BA-49EF-B2D9-4E6FD31D025F}" dt="2022-06-11T03:38:13.502" v="142"/>
          <ac:grpSpMkLst>
            <pc:docMk/>
            <pc:sldMk cId="3397436169" sldId="327"/>
            <ac:grpSpMk id="282" creationId="{5EBFFCAC-1AC2-B697-8CC5-5C89791E7B99}"/>
          </ac:grpSpMkLst>
        </pc:grpChg>
        <pc:grpChg chg="mod">
          <ac:chgData name="NGUYEN PHAM ANH THU" userId="baf72463-252b-4d5f-a6ca-5a6327a9888d" providerId="ADAL" clId="{C0A3687F-47BA-49EF-B2D9-4E6FD31D025F}" dt="2022-06-11T03:38:13.502" v="142"/>
          <ac:grpSpMkLst>
            <pc:docMk/>
            <pc:sldMk cId="3397436169" sldId="327"/>
            <ac:grpSpMk id="286" creationId="{3ECF1F24-B20F-B1B5-22D4-800F29CFE694}"/>
          </ac:grpSpMkLst>
        </pc:grpChg>
        <pc:grpChg chg="mod">
          <ac:chgData name="NGUYEN PHAM ANH THU" userId="baf72463-252b-4d5f-a6ca-5a6327a9888d" providerId="ADAL" clId="{C0A3687F-47BA-49EF-B2D9-4E6FD31D025F}" dt="2022-06-11T03:38:13.502" v="142"/>
          <ac:grpSpMkLst>
            <pc:docMk/>
            <pc:sldMk cId="3397436169" sldId="327"/>
            <ac:grpSpMk id="291" creationId="{817D8B84-B087-5CF7-7E4D-6AFFF51AB1AF}"/>
          </ac:grpSpMkLst>
        </pc:grpChg>
        <pc:grpChg chg="mod">
          <ac:chgData name="NGUYEN PHAM ANH THU" userId="baf72463-252b-4d5f-a6ca-5a6327a9888d" providerId="ADAL" clId="{C0A3687F-47BA-49EF-B2D9-4E6FD31D025F}" dt="2022-06-11T03:38:13.502" v="142"/>
          <ac:grpSpMkLst>
            <pc:docMk/>
            <pc:sldMk cId="3397436169" sldId="327"/>
            <ac:grpSpMk id="292" creationId="{2E55EAA3-175E-508A-D57C-19B3E74DF63F}"/>
          </ac:grpSpMkLst>
        </pc:grpChg>
        <pc:grpChg chg="mod">
          <ac:chgData name="NGUYEN PHAM ANH THU" userId="baf72463-252b-4d5f-a6ca-5a6327a9888d" providerId="ADAL" clId="{C0A3687F-47BA-49EF-B2D9-4E6FD31D025F}" dt="2022-06-11T03:38:13.502" v="142"/>
          <ac:grpSpMkLst>
            <pc:docMk/>
            <pc:sldMk cId="3397436169" sldId="327"/>
            <ac:grpSpMk id="297" creationId="{D3DFFB1D-131C-BC83-954F-8278DDE41F56}"/>
          </ac:grpSpMkLst>
        </pc:grpChg>
        <pc:grpChg chg="add mod">
          <ac:chgData name="NGUYEN PHAM ANH THU" userId="baf72463-252b-4d5f-a6ca-5a6327a9888d" providerId="ADAL" clId="{C0A3687F-47BA-49EF-B2D9-4E6FD31D025F}" dt="2022-06-11T03:38:16.354" v="143" actId="1076"/>
          <ac:grpSpMkLst>
            <pc:docMk/>
            <pc:sldMk cId="3397436169" sldId="327"/>
            <ac:grpSpMk id="317" creationId="{A548001F-B25B-9110-8DCF-1DF1B0128C90}"/>
          </ac:grpSpMkLst>
        </pc:grpChg>
        <pc:grpChg chg="mod">
          <ac:chgData name="NGUYEN PHAM ANH THU" userId="baf72463-252b-4d5f-a6ca-5a6327a9888d" providerId="ADAL" clId="{C0A3687F-47BA-49EF-B2D9-4E6FD31D025F}" dt="2022-06-11T03:38:13.502" v="142"/>
          <ac:grpSpMkLst>
            <pc:docMk/>
            <pc:sldMk cId="3397436169" sldId="327"/>
            <ac:grpSpMk id="318" creationId="{9C7BE617-A549-45B3-EF91-5538D256DA94}"/>
          </ac:grpSpMkLst>
        </pc:grpChg>
        <pc:picChg chg="mod">
          <ac:chgData name="NGUYEN PHAM ANH THU" userId="baf72463-252b-4d5f-a6ca-5a6327a9888d" providerId="ADAL" clId="{C0A3687F-47BA-49EF-B2D9-4E6FD31D025F}" dt="2022-06-11T03:38:13.502" v="142"/>
          <ac:picMkLst>
            <pc:docMk/>
            <pc:sldMk cId="3397436169" sldId="327"/>
            <ac:picMk id="285" creationId="{8099B728-1406-BA02-0B76-38C7FA468715}"/>
          </ac:picMkLst>
        </pc:picChg>
        <pc:picChg chg="mod">
          <ac:chgData name="NGUYEN PHAM ANH THU" userId="baf72463-252b-4d5f-a6ca-5a6327a9888d" providerId="ADAL" clId="{C0A3687F-47BA-49EF-B2D9-4E6FD31D025F}" dt="2022-06-11T03:38:13.502" v="142"/>
          <ac:picMkLst>
            <pc:docMk/>
            <pc:sldMk cId="3397436169" sldId="327"/>
            <ac:picMk id="320" creationId="{BFBA0E30-5131-0D1E-E858-854C5370CAC4}"/>
          </ac:picMkLst>
        </pc:picChg>
        <pc:picChg chg="mod">
          <ac:chgData name="NGUYEN PHAM ANH THU" userId="baf72463-252b-4d5f-a6ca-5a6327a9888d" providerId="ADAL" clId="{C0A3687F-47BA-49EF-B2D9-4E6FD31D025F}" dt="2022-06-11T03:38:13.502" v="142"/>
          <ac:picMkLst>
            <pc:docMk/>
            <pc:sldMk cId="3397436169" sldId="327"/>
            <ac:picMk id="321" creationId="{143B90DF-5A14-A866-91EA-77FA84767B46}"/>
          </ac:picMkLst>
        </pc:picChg>
      </pc:sldChg>
      <pc:sldChg chg="addSp delSp modSp add mod modTransition delAnim modAnim">
        <pc:chgData name="NGUYEN PHAM ANH THU" userId="baf72463-252b-4d5f-a6ca-5a6327a9888d" providerId="ADAL" clId="{C0A3687F-47BA-49EF-B2D9-4E6FD31D025F}" dt="2022-06-11T04:33:24.920" v="736"/>
        <pc:sldMkLst>
          <pc:docMk/>
          <pc:sldMk cId="2947500712" sldId="328"/>
        </pc:sldMkLst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142" creationId="{5307ED11-4525-5EE4-8C39-A73FAB6C17F3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143" creationId="{0E174EB2-D9EB-8830-E15B-AB42740D729B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144" creationId="{9D2178C2-342C-CA3D-6F90-3E24FCBA6F27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146" creationId="{7AB05F01-B397-45A8-FEB4-D9FD6755F92A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147" creationId="{B1E04D9B-00D3-67E8-6DDA-0787F3DF74FD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148" creationId="{C6D9B550-FE52-6D7C-CA3E-15B49F79E263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149" creationId="{80052EDB-81BC-8CFB-307E-4DF7065EADEF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150" creationId="{2EB8D8D1-1824-1B8E-7013-D817EC87DF88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151" creationId="{12586D0E-0B9B-8DB2-12EE-DE32345BEA6D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154" creationId="{741AEC8B-047D-A026-320C-949852F7F253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156" creationId="{C094EFEA-B9DA-9961-F52E-BB8C74AB6BBB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157" creationId="{C2E1A5CF-2930-6213-7ABD-C2F38F3217E6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158" creationId="{700B44AF-3713-994A-C53A-91A93ADB2DAF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159" creationId="{9A8A31DA-B65C-3A36-FEF5-CEA27F068596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160" creationId="{4717D37A-ECE0-6459-139C-DB9691E1A085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161" creationId="{6B047F2F-12C7-DF36-C1B3-F6111116E179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164" creationId="{7ABE768C-B206-BDA2-2D53-AA671125D270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166" creationId="{6D2DB1AA-660C-88E3-01A9-A9CD2DAF8303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167" creationId="{1A6276E6-A6DF-7A94-F32B-E9FEFAC445E1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168" creationId="{98DF3961-4734-4C83-DC58-5CD125D92BAB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169" creationId="{FD3A2938-4EEA-E03F-598F-2B07B5B986AA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170" creationId="{FACF2633-926F-D145-5515-C74887C7DB0E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171" creationId="{BFEECA65-7A68-112B-EAFB-634FA55C355E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172" creationId="{C7966278-4046-F136-F6B8-A2B0BE03B006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173" creationId="{41A3096C-1A4C-B254-E112-08E8892E7FF0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174" creationId="{2BEE6CF4-F573-D828-6AE3-AE4DEE49FF23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175" creationId="{8EDDA97C-892F-FE1E-8B32-0BA6E7800010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176" creationId="{BC5223A9-4A83-6251-2B37-F0BAA6DC4357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178" creationId="{DBA1304A-7464-66B2-F4D1-A09E8DE7B6FA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180" creationId="{284832AC-A78F-1495-D2C8-9F3ECEDC5E14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181" creationId="{FAC5B110-E44A-ADB5-0621-464C15C0419A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182" creationId="{A0B356F6-3A63-41E1-167B-2A48FBAE2C77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183" creationId="{0C5B1FC1-D8C8-307D-D111-B39936E030FC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184" creationId="{49CA3E04-3B4F-7767-ACB9-51736007A8C5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186" creationId="{D2794CF4-8402-F951-EF89-B28AA4D0E5A6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187" creationId="{0C736106-4E88-F683-8BCC-D3D8E2A82BC4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188" creationId="{0028624E-E78D-988C-E251-3AE7D3177CD7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189" creationId="{A1A8C65B-1C79-4E79-791D-95EA8CBE1665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190" creationId="{3EF7BD13-541A-91EE-AEF3-E685654B93CE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191" creationId="{5F570A31-65CC-4A58-203A-D829D6634A05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195" creationId="{D2ED471F-E233-2252-1491-D597818614C0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197" creationId="{4DF52FEB-62A2-A1F2-5C79-AAD807483DE5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198" creationId="{B93A16A8-9D4E-C817-CEB2-878648F83FB1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199" creationId="{7AD6B0F7-BBD9-33A1-0EAF-9A6AC7FBFA82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201" creationId="{BB772437-7B0A-5820-C97A-67877589208E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202" creationId="{D2DB1C47-D964-3539-5023-15E5B2770D94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203" creationId="{211C8FC1-1483-533D-DBF7-11F3917D1071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205" creationId="{44E38EE0-7A34-267F-738A-394E2F93898E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206" creationId="{5C929AC2-3E47-9E92-6113-1B35F6ADA7C9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209" creationId="{E7AF25AD-E6CA-7FEA-1D86-EA091C9D2E0A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210" creationId="{74CFE733-9832-E5EE-8655-30E2EA149E9E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211" creationId="{A251F3F4-9C96-1F53-29FE-2347725B5AD3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212" creationId="{98BAAC61-4818-AEB5-2A2B-7DDB081C9987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215" creationId="{1D36A516-BC9C-7269-2EE9-C306A2259252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216" creationId="{31B1870D-1FBD-B4BE-98C1-E0EBFEEBC58A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217" creationId="{C4A864F9-4E2A-D149-3F46-58C704C8B614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218" creationId="{3C103458-AC13-BD98-FD39-9739283BD44F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220" creationId="{CA0986FC-A5C3-048C-6436-F90C38221DE3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221" creationId="{EE344E39-DB3C-FDAC-5D51-D9CAECC634D0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222" creationId="{08022386-077C-13AE-2285-2D31AE2F5F16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223" creationId="{24A4F220-469F-FF6C-4C3B-7C46948CD5C7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224" creationId="{31DA6CB3-CB7A-1461-C188-83E443BA0DD0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225" creationId="{F05D76C6-4E9D-0A56-14AF-D6C04A9A0A03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226" creationId="{811B280F-DCAE-548D-9125-1B238CB40656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227" creationId="{B126D389-9094-68B2-059B-9AC4E3C8D9A5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228" creationId="{98B00918-C20A-E01C-17BC-3FBDFB3E1B9D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229" creationId="{C6C03E86-566B-10E1-B79D-E588A4D59AB1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230" creationId="{BBD8494D-87C5-09DD-6AD6-53D02848AD0A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231" creationId="{F1B50A8F-D085-24CE-258B-0424F825DE40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232" creationId="{C88ED942-4382-C0E8-DFE8-CE60D37D0601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233" creationId="{9588A0F7-0601-195D-B76C-8276446CB3F6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234" creationId="{D0FB3936-2498-7C19-8D35-ED2EA871905C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235" creationId="{DAC3DCDA-4048-5B59-8E51-77B83D875643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236" creationId="{E0DF2ECC-C43F-09D7-47C2-F055DCC3EEC2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237" creationId="{358FCCC0-0B12-7E62-3B96-267B0309FE00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238" creationId="{787DAEDB-0F44-79C0-F630-8D6C670A5CBA}"/>
          </ac:spMkLst>
        </pc:spChg>
        <pc:spChg chg="mod">
          <ac:chgData name="NGUYEN PHAM ANH THU" userId="baf72463-252b-4d5f-a6ca-5a6327a9888d" providerId="ADAL" clId="{C0A3687F-47BA-49EF-B2D9-4E6FD31D025F}" dt="2022-06-11T03:38:32.617" v="150"/>
          <ac:spMkLst>
            <pc:docMk/>
            <pc:sldMk cId="2947500712" sldId="328"/>
            <ac:spMk id="241" creationId="{4874A1A5-7532-5187-7C25-B943285C106D}"/>
          </ac:spMkLst>
        </pc:spChg>
        <pc:grpChg chg="del">
          <ac:chgData name="NGUYEN PHAM ANH THU" userId="baf72463-252b-4d5f-a6ca-5a6327a9888d" providerId="ADAL" clId="{C0A3687F-47BA-49EF-B2D9-4E6FD31D025F}" dt="2022-06-11T03:38:21.510" v="145" actId="478"/>
          <ac:grpSpMkLst>
            <pc:docMk/>
            <pc:sldMk cId="2947500712" sldId="328"/>
            <ac:grpSpMk id="111" creationId="{CE68D5A8-BAB1-80A1-8240-8B712755B577}"/>
          </ac:grpSpMkLst>
        </pc:grpChg>
        <pc:grpChg chg="del">
          <ac:chgData name="NGUYEN PHAM ANH THU" userId="baf72463-252b-4d5f-a6ca-5a6327a9888d" providerId="ADAL" clId="{C0A3687F-47BA-49EF-B2D9-4E6FD31D025F}" dt="2022-06-11T03:38:21.510" v="145" actId="478"/>
          <ac:grpSpMkLst>
            <pc:docMk/>
            <pc:sldMk cId="2947500712" sldId="328"/>
            <ac:grpSpMk id="123" creationId="{A32BDA03-AB79-9A9B-E560-8F29971FCF97}"/>
          </ac:grpSpMkLst>
        </pc:grpChg>
        <pc:grpChg chg="add mod">
          <ac:chgData name="NGUYEN PHAM ANH THU" userId="baf72463-252b-4d5f-a6ca-5a6327a9888d" providerId="ADAL" clId="{C0A3687F-47BA-49EF-B2D9-4E6FD31D025F}" dt="2022-06-11T03:38:37.335" v="151" actId="1076"/>
          <ac:grpSpMkLst>
            <pc:docMk/>
            <pc:sldMk cId="2947500712" sldId="328"/>
            <ac:grpSpMk id="140" creationId="{0C83A696-5E7A-6AF9-7948-6E4C9644674B}"/>
          </ac:grpSpMkLst>
        </pc:grpChg>
        <pc:grpChg chg="mod">
          <ac:chgData name="NGUYEN PHAM ANH THU" userId="baf72463-252b-4d5f-a6ca-5a6327a9888d" providerId="ADAL" clId="{C0A3687F-47BA-49EF-B2D9-4E6FD31D025F}" dt="2022-06-11T03:38:32.617" v="150"/>
          <ac:grpSpMkLst>
            <pc:docMk/>
            <pc:sldMk cId="2947500712" sldId="328"/>
            <ac:grpSpMk id="141" creationId="{155F2975-0665-F81B-5170-59362F2E160F}"/>
          </ac:grpSpMkLst>
        </pc:grpChg>
        <pc:grpChg chg="mod">
          <ac:chgData name="NGUYEN PHAM ANH THU" userId="baf72463-252b-4d5f-a6ca-5a6327a9888d" providerId="ADAL" clId="{C0A3687F-47BA-49EF-B2D9-4E6FD31D025F}" dt="2022-06-11T03:38:32.617" v="150"/>
          <ac:grpSpMkLst>
            <pc:docMk/>
            <pc:sldMk cId="2947500712" sldId="328"/>
            <ac:grpSpMk id="145" creationId="{09895F27-69B9-DF8A-E98F-AFF879338DA9}"/>
          </ac:grpSpMkLst>
        </pc:grpChg>
        <pc:grpChg chg="add mod">
          <ac:chgData name="NGUYEN PHAM ANH THU" userId="baf72463-252b-4d5f-a6ca-5a6327a9888d" providerId="ADAL" clId="{C0A3687F-47BA-49EF-B2D9-4E6FD31D025F}" dt="2022-06-11T03:38:37.335" v="151" actId="1076"/>
          <ac:grpSpMkLst>
            <pc:docMk/>
            <pc:sldMk cId="2947500712" sldId="328"/>
            <ac:grpSpMk id="152" creationId="{2725A7BA-EBA0-501F-EC0D-4389C87CDD8E}"/>
          </ac:grpSpMkLst>
        </pc:grpChg>
        <pc:grpChg chg="mod">
          <ac:chgData name="NGUYEN PHAM ANH THU" userId="baf72463-252b-4d5f-a6ca-5a6327a9888d" providerId="ADAL" clId="{C0A3687F-47BA-49EF-B2D9-4E6FD31D025F}" dt="2022-06-11T03:38:32.617" v="150"/>
          <ac:grpSpMkLst>
            <pc:docMk/>
            <pc:sldMk cId="2947500712" sldId="328"/>
            <ac:grpSpMk id="153" creationId="{32A32D74-FD2D-D3C6-D9C9-0969C40B7002}"/>
          </ac:grpSpMkLst>
        </pc:grpChg>
        <pc:grpChg chg="mod">
          <ac:chgData name="NGUYEN PHAM ANH THU" userId="baf72463-252b-4d5f-a6ca-5a6327a9888d" providerId="ADAL" clId="{C0A3687F-47BA-49EF-B2D9-4E6FD31D025F}" dt="2022-06-11T03:38:32.617" v="150"/>
          <ac:grpSpMkLst>
            <pc:docMk/>
            <pc:sldMk cId="2947500712" sldId="328"/>
            <ac:grpSpMk id="155" creationId="{10970CB5-E966-629E-1F00-D5BD515440CF}"/>
          </ac:grpSpMkLst>
        </pc:grpChg>
        <pc:grpChg chg="mod">
          <ac:chgData name="NGUYEN PHAM ANH THU" userId="baf72463-252b-4d5f-a6ca-5a6327a9888d" providerId="ADAL" clId="{C0A3687F-47BA-49EF-B2D9-4E6FD31D025F}" dt="2022-06-11T03:38:32.617" v="150"/>
          <ac:grpSpMkLst>
            <pc:docMk/>
            <pc:sldMk cId="2947500712" sldId="328"/>
            <ac:grpSpMk id="162" creationId="{3471E605-CBE9-F4B0-4CF7-1480873C6D81}"/>
          </ac:grpSpMkLst>
        </pc:grpChg>
        <pc:grpChg chg="mod">
          <ac:chgData name="NGUYEN PHAM ANH THU" userId="baf72463-252b-4d5f-a6ca-5a6327a9888d" providerId="ADAL" clId="{C0A3687F-47BA-49EF-B2D9-4E6FD31D025F}" dt="2022-06-11T03:38:32.617" v="150"/>
          <ac:grpSpMkLst>
            <pc:docMk/>
            <pc:sldMk cId="2947500712" sldId="328"/>
            <ac:grpSpMk id="163" creationId="{082CFB9D-F3FB-C167-145F-0F9DD34D3027}"/>
          </ac:grpSpMkLst>
        </pc:grpChg>
        <pc:grpChg chg="mod">
          <ac:chgData name="NGUYEN PHAM ANH THU" userId="baf72463-252b-4d5f-a6ca-5a6327a9888d" providerId="ADAL" clId="{C0A3687F-47BA-49EF-B2D9-4E6FD31D025F}" dt="2022-06-11T03:38:32.617" v="150"/>
          <ac:grpSpMkLst>
            <pc:docMk/>
            <pc:sldMk cId="2947500712" sldId="328"/>
            <ac:grpSpMk id="165" creationId="{CA320262-2D0C-7D4B-17E4-BBB99CA02BF0}"/>
          </ac:grpSpMkLst>
        </pc:grpChg>
        <pc:grpChg chg="mod">
          <ac:chgData name="NGUYEN PHAM ANH THU" userId="baf72463-252b-4d5f-a6ca-5a6327a9888d" providerId="ADAL" clId="{C0A3687F-47BA-49EF-B2D9-4E6FD31D025F}" dt="2022-06-11T03:38:32.617" v="150"/>
          <ac:grpSpMkLst>
            <pc:docMk/>
            <pc:sldMk cId="2947500712" sldId="328"/>
            <ac:grpSpMk id="177" creationId="{1C3009C8-523D-9803-9A88-CAA42E647431}"/>
          </ac:grpSpMkLst>
        </pc:grpChg>
        <pc:grpChg chg="mod">
          <ac:chgData name="NGUYEN PHAM ANH THU" userId="baf72463-252b-4d5f-a6ca-5a6327a9888d" providerId="ADAL" clId="{C0A3687F-47BA-49EF-B2D9-4E6FD31D025F}" dt="2022-06-11T03:38:32.617" v="150"/>
          <ac:grpSpMkLst>
            <pc:docMk/>
            <pc:sldMk cId="2947500712" sldId="328"/>
            <ac:grpSpMk id="179" creationId="{2C8E58C9-00D7-D442-F335-83A8B0142D61}"/>
          </ac:grpSpMkLst>
        </pc:grpChg>
        <pc:grpChg chg="mod">
          <ac:chgData name="NGUYEN PHAM ANH THU" userId="baf72463-252b-4d5f-a6ca-5a6327a9888d" providerId="ADAL" clId="{C0A3687F-47BA-49EF-B2D9-4E6FD31D025F}" dt="2022-06-11T03:38:32.617" v="150"/>
          <ac:grpSpMkLst>
            <pc:docMk/>
            <pc:sldMk cId="2947500712" sldId="328"/>
            <ac:grpSpMk id="185" creationId="{24CE30D5-52A6-662F-A4EB-236BAE609EE1}"/>
          </ac:grpSpMkLst>
        </pc:grpChg>
        <pc:grpChg chg="mod">
          <ac:chgData name="NGUYEN PHAM ANH THU" userId="baf72463-252b-4d5f-a6ca-5a6327a9888d" providerId="ADAL" clId="{C0A3687F-47BA-49EF-B2D9-4E6FD31D025F}" dt="2022-06-11T03:38:32.617" v="150"/>
          <ac:grpSpMkLst>
            <pc:docMk/>
            <pc:sldMk cId="2947500712" sldId="328"/>
            <ac:grpSpMk id="192" creationId="{925508D5-3091-6C94-112B-4BE1B96EA707}"/>
          </ac:grpSpMkLst>
        </pc:grpChg>
        <pc:grpChg chg="mod">
          <ac:chgData name="NGUYEN PHAM ANH THU" userId="baf72463-252b-4d5f-a6ca-5a6327a9888d" providerId="ADAL" clId="{C0A3687F-47BA-49EF-B2D9-4E6FD31D025F}" dt="2022-06-11T03:38:32.617" v="150"/>
          <ac:grpSpMkLst>
            <pc:docMk/>
            <pc:sldMk cId="2947500712" sldId="328"/>
            <ac:grpSpMk id="193" creationId="{DCB83E74-0BD9-4BC6-3B42-3F794139E4E9}"/>
          </ac:grpSpMkLst>
        </pc:grpChg>
        <pc:grpChg chg="mod">
          <ac:chgData name="NGUYEN PHAM ANH THU" userId="baf72463-252b-4d5f-a6ca-5a6327a9888d" providerId="ADAL" clId="{C0A3687F-47BA-49EF-B2D9-4E6FD31D025F}" dt="2022-06-11T03:38:32.617" v="150"/>
          <ac:grpSpMkLst>
            <pc:docMk/>
            <pc:sldMk cId="2947500712" sldId="328"/>
            <ac:grpSpMk id="194" creationId="{7CA75417-46AA-D64B-7247-4CB9BBB8DBDD}"/>
          </ac:grpSpMkLst>
        </pc:grpChg>
        <pc:grpChg chg="mod">
          <ac:chgData name="NGUYEN PHAM ANH THU" userId="baf72463-252b-4d5f-a6ca-5a6327a9888d" providerId="ADAL" clId="{C0A3687F-47BA-49EF-B2D9-4E6FD31D025F}" dt="2022-06-11T03:38:32.617" v="150"/>
          <ac:grpSpMkLst>
            <pc:docMk/>
            <pc:sldMk cId="2947500712" sldId="328"/>
            <ac:grpSpMk id="196" creationId="{D53296DD-EAEC-C864-22EC-D32861AB4F68}"/>
          </ac:grpSpMkLst>
        </pc:grpChg>
        <pc:grpChg chg="mod">
          <ac:chgData name="NGUYEN PHAM ANH THU" userId="baf72463-252b-4d5f-a6ca-5a6327a9888d" providerId="ADAL" clId="{C0A3687F-47BA-49EF-B2D9-4E6FD31D025F}" dt="2022-06-11T03:38:32.617" v="150"/>
          <ac:grpSpMkLst>
            <pc:docMk/>
            <pc:sldMk cId="2947500712" sldId="328"/>
            <ac:grpSpMk id="200" creationId="{EF2B5561-74FC-1C38-8269-B8C8E53CAD31}"/>
          </ac:grpSpMkLst>
        </pc:grpChg>
        <pc:grpChg chg="mod">
          <ac:chgData name="NGUYEN PHAM ANH THU" userId="baf72463-252b-4d5f-a6ca-5a6327a9888d" providerId="ADAL" clId="{C0A3687F-47BA-49EF-B2D9-4E6FD31D025F}" dt="2022-06-11T03:38:32.617" v="150"/>
          <ac:grpSpMkLst>
            <pc:docMk/>
            <pc:sldMk cId="2947500712" sldId="328"/>
            <ac:grpSpMk id="204" creationId="{9C06858F-AB04-08AB-B0D5-A663E3FB2D14}"/>
          </ac:grpSpMkLst>
        </pc:grpChg>
        <pc:grpChg chg="mod">
          <ac:chgData name="NGUYEN PHAM ANH THU" userId="baf72463-252b-4d5f-a6ca-5a6327a9888d" providerId="ADAL" clId="{C0A3687F-47BA-49EF-B2D9-4E6FD31D025F}" dt="2022-06-11T03:38:32.617" v="150"/>
          <ac:grpSpMkLst>
            <pc:docMk/>
            <pc:sldMk cId="2947500712" sldId="328"/>
            <ac:grpSpMk id="208" creationId="{AC89ED2E-AA06-93A1-59C5-5EA59362B8C7}"/>
          </ac:grpSpMkLst>
        </pc:grpChg>
        <pc:grpChg chg="mod">
          <ac:chgData name="NGUYEN PHAM ANH THU" userId="baf72463-252b-4d5f-a6ca-5a6327a9888d" providerId="ADAL" clId="{C0A3687F-47BA-49EF-B2D9-4E6FD31D025F}" dt="2022-06-11T03:38:32.617" v="150"/>
          <ac:grpSpMkLst>
            <pc:docMk/>
            <pc:sldMk cId="2947500712" sldId="328"/>
            <ac:grpSpMk id="213" creationId="{023EAE08-62E5-11CD-5F3F-2E51B09DA73C}"/>
          </ac:grpSpMkLst>
        </pc:grpChg>
        <pc:grpChg chg="mod">
          <ac:chgData name="NGUYEN PHAM ANH THU" userId="baf72463-252b-4d5f-a6ca-5a6327a9888d" providerId="ADAL" clId="{C0A3687F-47BA-49EF-B2D9-4E6FD31D025F}" dt="2022-06-11T03:38:32.617" v="150"/>
          <ac:grpSpMkLst>
            <pc:docMk/>
            <pc:sldMk cId="2947500712" sldId="328"/>
            <ac:grpSpMk id="214" creationId="{FB908FA5-15C3-9432-6A43-F489CC9BF907}"/>
          </ac:grpSpMkLst>
        </pc:grpChg>
        <pc:grpChg chg="mod">
          <ac:chgData name="NGUYEN PHAM ANH THU" userId="baf72463-252b-4d5f-a6ca-5a6327a9888d" providerId="ADAL" clId="{C0A3687F-47BA-49EF-B2D9-4E6FD31D025F}" dt="2022-06-11T03:38:32.617" v="150"/>
          <ac:grpSpMkLst>
            <pc:docMk/>
            <pc:sldMk cId="2947500712" sldId="328"/>
            <ac:grpSpMk id="219" creationId="{980648F9-3850-A630-6927-9F6280C013C4}"/>
          </ac:grpSpMkLst>
        </pc:grpChg>
        <pc:grpChg chg="add mod">
          <ac:chgData name="NGUYEN PHAM ANH THU" userId="baf72463-252b-4d5f-a6ca-5a6327a9888d" providerId="ADAL" clId="{C0A3687F-47BA-49EF-B2D9-4E6FD31D025F}" dt="2022-06-11T03:38:37.335" v="151" actId="1076"/>
          <ac:grpSpMkLst>
            <pc:docMk/>
            <pc:sldMk cId="2947500712" sldId="328"/>
            <ac:grpSpMk id="239" creationId="{668571BA-FB91-B292-E87F-EE8EA495DAD3}"/>
          </ac:grpSpMkLst>
        </pc:grpChg>
        <pc:grpChg chg="mod">
          <ac:chgData name="NGUYEN PHAM ANH THU" userId="baf72463-252b-4d5f-a6ca-5a6327a9888d" providerId="ADAL" clId="{C0A3687F-47BA-49EF-B2D9-4E6FD31D025F}" dt="2022-06-11T03:38:32.617" v="150"/>
          <ac:grpSpMkLst>
            <pc:docMk/>
            <pc:sldMk cId="2947500712" sldId="328"/>
            <ac:grpSpMk id="240" creationId="{4972D713-2EF6-CE77-E917-991688FA9AD5}"/>
          </ac:grpSpMkLst>
        </pc:grpChg>
        <pc:grpChg chg="del">
          <ac:chgData name="NGUYEN PHAM ANH THU" userId="baf72463-252b-4d5f-a6ca-5a6327a9888d" providerId="ADAL" clId="{C0A3687F-47BA-49EF-B2D9-4E6FD31D025F}" dt="2022-06-11T03:38:21.510" v="145" actId="478"/>
          <ac:grpSpMkLst>
            <pc:docMk/>
            <pc:sldMk cId="2947500712" sldId="328"/>
            <ac:grpSpMk id="317" creationId="{A548001F-B25B-9110-8DCF-1DF1B0128C90}"/>
          </ac:grpSpMkLst>
        </pc:grpChg>
        <pc:picChg chg="mod">
          <ac:chgData name="NGUYEN PHAM ANH THU" userId="baf72463-252b-4d5f-a6ca-5a6327a9888d" providerId="ADAL" clId="{C0A3687F-47BA-49EF-B2D9-4E6FD31D025F}" dt="2022-06-11T03:38:32.617" v="150"/>
          <ac:picMkLst>
            <pc:docMk/>
            <pc:sldMk cId="2947500712" sldId="328"/>
            <ac:picMk id="207" creationId="{A84A520C-AB78-DC0D-CA29-697762EE7D61}"/>
          </ac:picMkLst>
        </pc:picChg>
        <pc:picChg chg="mod">
          <ac:chgData name="NGUYEN PHAM ANH THU" userId="baf72463-252b-4d5f-a6ca-5a6327a9888d" providerId="ADAL" clId="{C0A3687F-47BA-49EF-B2D9-4E6FD31D025F}" dt="2022-06-11T03:38:32.617" v="150"/>
          <ac:picMkLst>
            <pc:docMk/>
            <pc:sldMk cId="2947500712" sldId="328"/>
            <ac:picMk id="242" creationId="{AA1E59A4-4C40-9B5B-6AFD-1CFC9438DB2A}"/>
          </ac:picMkLst>
        </pc:picChg>
        <pc:picChg chg="mod">
          <ac:chgData name="NGUYEN PHAM ANH THU" userId="baf72463-252b-4d5f-a6ca-5a6327a9888d" providerId="ADAL" clId="{C0A3687F-47BA-49EF-B2D9-4E6FD31D025F}" dt="2022-06-11T03:38:32.617" v="150"/>
          <ac:picMkLst>
            <pc:docMk/>
            <pc:sldMk cId="2947500712" sldId="328"/>
            <ac:picMk id="243" creationId="{52EF90D0-91DC-EE98-C8B0-FEB2E4843795}"/>
          </ac:picMkLst>
        </pc:picChg>
      </pc:sldChg>
      <pc:sldChg chg="addSp delSp modSp add mod modTransition delAnim modAnim">
        <pc:chgData name="NGUYEN PHAM ANH THU" userId="baf72463-252b-4d5f-a6ca-5a6327a9888d" providerId="ADAL" clId="{C0A3687F-47BA-49EF-B2D9-4E6FD31D025F}" dt="2022-06-11T04:33:24.920" v="736"/>
        <pc:sldMkLst>
          <pc:docMk/>
          <pc:sldMk cId="3354266425" sldId="329"/>
        </pc:sldMkLst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113" creationId="{1F70C4C3-7F97-ED26-B5F2-DFB2EF927064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114" creationId="{9FC822E7-BE7E-D592-5488-0D3ECAE7F540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115" creationId="{2E04887E-FF95-96A4-697B-8E8EA98D665F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117" creationId="{9E26F85C-3CAB-505F-1B87-8845F4235973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118" creationId="{FB2637C0-B28C-D5D1-F918-5F321681F37E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119" creationId="{3C0BF87F-25F0-9883-130C-1A0AC682774F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120" creationId="{35DDEF8F-0E54-4064-C473-3AE84A97DD83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121" creationId="{556BE4AA-9B1F-3139-FF40-E159B172E8D2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122" creationId="{96004A02-0498-35C3-C975-DB5884225F34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125" creationId="{9A7EE12F-5527-DB70-FEA7-B9E330F0F0F7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127" creationId="{C8FED3B4-84EE-3BDD-9CF4-63F04407A2D4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128" creationId="{87EFDC65-BF19-1A37-CF0F-FCCAA45BC86E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129" creationId="{1C49222E-1CB5-7A1D-0A64-38975523672B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130" creationId="{484FC5FC-3D83-FEF3-C56F-CFE34B80804F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131" creationId="{72DCD55F-6C0D-4919-2CE1-75D6A55F05A8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132" creationId="{B7E77C67-7EB1-A701-887B-900589692C91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135" creationId="{7D487FCB-534F-CDFB-3CF0-0A9481F7739E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244" creationId="{0A935657-5EA4-9F01-A8DF-67134DFC6B41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245" creationId="{651C7778-DBD4-8409-0A5D-6A6C754DBF7A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246" creationId="{553B3212-F2F2-EDAF-38D1-F15E3CFE9D70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247" creationId="{649CEEA2-B72D-17B2-0917-7B798246E835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248" creationId="{FEDE423C-0182-3093-1C9E-EAC69E0E9582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249" creationId="{97AEFA07-F7E7-10D4-3D36-DED6BC5915FD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250" creationId="{9BEB4831-7842-1280-33BD-67C0EEDB524E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251" creationId="{EF6C6602-3E6B-2262-8CDD-60F625CF1DF2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252" creationId="{C17CA6F3-F80D-C3DC-8165-2810D5E2E603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253" creationId="{705D5402-90D1-A29F-479B-7FE04F8BFC7E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254" creationId="{1F99D9F0-D663-A4F6-DE1D-863E1D08BDB6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256" creationId="{4DCB1C49-C722-FC0F-C1B6-F62F924DD3F1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258" creationId="{1C1FA55A-CCE8-24E9-CF56-79BE2858BA7A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259" creationId="{C3BFE9A0-034F-444D-E118-9CA0785591CE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260" creationId="{D0BEAF86-2A8F-9113-15C2-818E18153D72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261" creationId="{ABF65928-777E-C813-42D9-9C9DDE54AD36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262" creationId="{E33C1512-8FAD-2B3F-2A78-52CC99E93767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264" creationId="{2734DDBA-C90D-F06A-0AD9-0635E7143002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265" creationId="{A0D09725-F61B-5B4D-99AF-125584F8480C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266" creationId="{B3E8E9E2-AAA6-CD87-3070-59874976296E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267" creationId="{0A257A1E-FF3C-23A2-0407-A1487A578BB2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268" creationId="{ACDC59B7-BD38-4D7C-687C-BB37284C75D1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269" creationId="{9AEA8E61-005F-2386-D44B-AF14C613D6E8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273" creationId="{D5A3A3DE-D798-FDFF-7A7E-EC9F1300CFBE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275" creationId="{331C1D90-AAC0-8D8F-C3EF-D2E90F1A6413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276" creationId="{C72B7F57-D125-02CC-7D3F-BF927E4F02E2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277" creationId="{38033724-6EC1-5F2E-CACE-E89B36320988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279" creationId="{F6C3003D-C409-C76D-FF22-43F3D75932EF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280" creationId="{720770EB-5173-7E32-7196-8F384A2E5B47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281" creationId="{B2ED1088-5190-FB6C-4EC5-DBEA72BEF6B6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283" creationId="{1D81A895-3C4E-44AD-5B50-8FA3B3AFD8F0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284" creationId="{6A20362F-8544-4B92-CC9B-5A1F0CA0C19D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287" creationId="{0A47CCB7-7FAE-6747-4744-205561426080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288" creationId="{6014FC66-F787-536C-F7E7-585E7C4064FC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289" creationId="{3EBFF53D-9112-1FBD-CFA8-FFE6DA0B8D7F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290" creationId="{7BD5B605-23F3-F264-8256-901220D01686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293" creationId="{7F85698A-EBCA-E6AC-CBFC-7089BA8C4466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294" creationId="{61189B0F-B539-C1A9-DFA4-034B87061175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295" creationId="{4FB0AD10-E672-96F3-CAEA-02DB09E5E539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296" creationId="{44E3FC62-98EC-28D6-C473-5BFE7103889C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298" creationId="{85F368E1-3E21-3138-DE7D-3FCD86B4CDDD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299" creationId="{339FD6D5-E63C-2846-7215-643436F9B6B8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300" creationId="{81BE943D-F393-B09B-13ED-F13CFC0C55B8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301" creationId="{E01A1D32-29FE-7F97-CE1F-1DDFB07B9E2D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302" creationId="{AC3AD27F-1271-8A56-A882-42C72FAE49AA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303" creationId="{0588DD65-A790-4190-BB2D-4937AAD58C9A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304" creationId="{6FA24F18-4C6E-2536-D0DC-F83533D4C03E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305" creationId="{965843A9-6619-ECD4-4F74-5700FC283B9F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306" creationId="{480A478D-63EB-AB4C-9AA2-71FE99BB2CD6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307" creationId="{CF017C2F-BC19-4626-A637-C20DAB8BE1E1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308" creationId="{8741FE71-232D-8062-94E1-D3693C553F56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309" creationId="{4EB3CA06-E293-45C3-0599-78DC2AF706A5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310" creationId="{9CB2040F-3A43-FCBF-0F5C-CD49C4019CF3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311" creationId="{E64F9C3C-B224-7469-AD29-C61B8DD96E22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312" creationId="{53EA1CCA-05EA-FE24-2AE9-738AA83F9E80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313" creationId="{3D1C36F7-AA68-1EFC-3926-56E9E16FBC12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314" creationId="{417D4EDA-8157-BAA1-7422-6A2D26199578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315" creationId="{54A4B403-3ADE-34AD-180C-42BAF356387E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316" creationId="{9F0E9B01-6655-2E3D-4FDC-5D497EB38CB8}"/>
          </ac:spMkLst>
        </pc:spChg>
        <pc:spChg chg="mod">
          <ac:chgData name="NGUYEN PHAM ANH THU" userId="baf72463-252b-4d5f-a6ca-5a6327a9888d" providerId="ADAL" clId="{C0A3687F-47BA-49EF-B2D9-4E6FD31D025F}" dt="2022-06-11T03:38:51.653" v="154"/>
          <ac:spMkLst>
            <pc:docMk/>
            <pc:sldMk cId="3354266425" sldId="329"/>
            <ac:spMk id="319" creationId="{458D05A2-209D-F965-EBB2-7339CF4E40E7}"/>
          </ac:spMkLst>
        </pc:spChg>
        <pc:grpChg chg="add mod">
          <ac:chgData name="NGUYEN PHAM ANH THU" userId="baf72463-252b-4d5f-a6ca-5a6327a9888d" providerId="ADAL" clId="{C0A3687F-47BA-49EF-B2D9-4E6FD31D025F}" dt="2022-06-11T03:38:55.361" v="155" actId="1076"/>
          <ac:grpSpMkLst>
            <pc:docMk/>
            <pc:sldMk cId="3354266425" sldId="329"/>
            <ac:grpSpMk id="111" creationId="{7DF24887-A9C9-83A2-60E3-98E796F0D8AE}"/>
          </ac:grpSpMkLst>
        </pc:grpChg>
        <pc:grpChg chg="mod">
          <ac:chgData name="NGUYEN PHAM ANH THU" userId="baf72463-252b-4d5f-a6ca-5a6327a9888d" providerId="ADAL" clId="{C0A3687F-47BA-49EF-B2D9-4E6FD31D025F}" dt="2022-06-11T03:38:51.653" v="154"/>
          <ac:grpSpMkLst>
            <pc:docMk/>
            <pc:sldMk cId="3354266425" sldId="329"/>
            <ac:grpSpMk id="112" creationId="{FC2A2AF6-2E0E-0F7D-528B-03142A667596}"/>
          </ac:grpSpMkLst>
        </pc:grpChg>
        <pc:grpChg chg="mod">
          <ac:chgData name="NGUYEN PHAM ANH THU" userId="baf72463-252b-4d5f-a6ca-5a6327a9888d" providerId="ADAL" clId="{C0A3687F-47BA-49EF-B2D9-4E6FD31D025F}" dt="2022-06-11T03:38:51.653" v="154"/>
          <ac:grpSpMkLst>
            <pc:docMk/>
            <pc:sldMk cId="3354266425" sldId="329"/>
            <ac:grpSpMk id="116" creationId="{80118CC8-9DF5-6A4A-0AB7-77CDD6B34BFA}"/>
          </ac:grpSpMkLst>
        </pc:grpChg>
        <pc:grpChg chg="add mod">
          <ac:chgData name="NGUYEN PHAM ANH THU" userId="baf72463-252b-4d5f-a6ca-5a6327a9888d" providerId="ADAL" clId="{C0A3687F-47BA-49EF-B2D9-4E6FD31D025F}" dt="2022-06-11T03:38:55.361" v="155" actId="1076"/>
          <ac:grpSpMkLst>
            <pc:docMk/>
            <pc:sldMk cId="3354266425" sldId="329"/>
            <ac:grpSpMk id="123" creationId="{B2E41B76-919F-F394-8DFD-F5B3303A4853}"/>
          </ac:grpSpMkLst>
        </pc:grpChg>
        <pc:grpChg chg="mod">
          <ac:chgData name="NGUYEN PHAM ANH THU" userId="baf72463-252b-4d5f-a6ca-5a6327a9888d" providerId="ADAL" clId="{C0A3687F-47BA-49EF-B2D9-4E6FD31D025F}" dt="2022-06-11T03:38:51.653" v="154"/>
          <ac:grpSpMkLst>
            <pc:docMk/>
            <pc:sldMk cId="3354266425" sldId="329"/>
            <ac:grpSpMk id="124" creationId="{813995EB-1B55-55F5-5B00-DF7C4807AD23}"/>
          </ac:grpSpMkLst>
        </pc:grpChg>
        <pc:grpChg chg="mod">
          <ac:chgData name="NGUYEN PHAM ANH THU" userId="baf72463-252b-4d5f-a6ca-5a6327a9888d" providerId="ADAL" clId="{C0A3687F-47BA-49EF-B2D9-4E6FD31D025F}" dt="2022-06-11T03:38:51.653" v="154"/>
          <ac:grpSpMkLst>
            <pc:docMk/>
            <pc:sldMk cId="3354266425" sldId="329"/>
            <ac:grpSpMk id="126" creationId="{1978559B-5F2F-C19B-6202-9C89774EE616}"/>
          </ac:grpSpMkLst>
        </pc:grpChg>
        <pc:grpChg chg="mod">
          <ac:chgData name="NGUYEN PHAM ANH THU" userId="baf72463-252b-4d5f-a6ca-5a6327a9888d" providerId="ADAL" clId="{C0A3687F-47BA-49EF-B2D9-4E6FD31D025F}" dt="2022-06-11T03:38:51.653" v="154"/>
          <ac:grpSpMkLst>
            <pc:docMk/>
            <pc:sldMk cId="3354266425" sldId="329"/>
            <ac:grpSpMk id="133" creationId="{623F2637-D3B3-6BAC-193B-E605FAA6B842}"/>
          </ac:grpSpMkLst>
        </pc:grpChg>
        <pc:grpChg chg="mod">
          <ac:chgData name="NGUYEN PHAM ANH THU" userId="baf72463-252b-4d5f-a6ca-5a6327a9888d" providerId="ADAL" clId="{C0A3687F-47BA-49EF-B2D9-4E6FD31D025F}" dt="2022-06-11T03:38:51.653" v="154"/>
          <ac:grpSpMkLst>
            <pc:docMk/>
            <pc:sldMk cId="3354266425" sldId="329"/>
            <ac:grpSpMk id="134" creationId="{7F408502-E134-379C-363D-F3CD52F5E84C}"/>
          </ac:grpSpMkLst>
        </pc:grpChg>
        <pc:grpChg chg="mod">
          <ac:chgData name="NGUYEN PHAM ANH THU" userId="baf72463-252b-4d5f-a6ca-5a6327a9888d" providerId="ADAL" clId="{C0A3687F-47BA-49EF-B2D9-4E6FD31D025F}" dt="2022-06-11T03:38:51.653" v="154"/>
          <ac:grpSpMkLst>
            <pc:docMk/>
            <pc:sldMk cId="3354266425" sldId="329"/>
            <ac:grpSpMk id="136" creationId="{28026F27-A9DD-6705-01A5-C7267192B809}"/>
          </ac:grpSpMkLst>
        </pc:grpChg>
        <pc:grpChg chg="del">
          <ac:chgData name="NGUYEN PHAM ANH THU" userId="baf72463-252b-4d5f-a6ca-5a6327a9888d" providerId="ADAL" clId="{C0A3687F-47BA-49EF-B2D9-4E6FD31D025F}" dt="2022-06-11T03:38:41.463" v="153" actId="478"/>
          <ac:grpSpMkLst>
            <pc:docMk/>
            <pc:sldMk cId="3354266425" sldId="329"/>
            <ac:grpSpMk id="140" creationId="{0C83A696-5E7A-6AF9-7948-6E4C9644674B}"/>
          </ac:grpSpMkLst>
        </pc:grpChg>
        <pc:grpChg chg="del">
          <ac:chgData name="NGUYEN PHAM ANH THU" userId="baf72463-252b-4d5f-a6ca-5a6327a9888d" providerId="ADAL" clId="{C0A3687F-47BA-49EF-B2D9-4E6FD31D025F}" dt="2022-06-11T03:38:41.463" v="153" actId="478"/>
          <ac:grpSpMkLst>
            <pc:docMk/>
            <pc:sldMk cId="3354266425" sldId="329"/>
            <ac:grpSpMk id="152" creationId="{2725A7BA-EBA0-501F-EC0D-4389C87CDD8E}"/>
          </ac:grpSpMkLst>
        </pc:grpChg>
        <pc:grpChg chg="del">
          <ac:chgData name="NGUYEN PHAM ANH THU" userId="baf72463-252b-4d5f-a6ca-5a6327a9888d" providerId="ADAL" clId="{C0A3687F-47BA-49EF-B2D9-4E6FD31D025F}" dt="2022-06-11T03:38:41.463" v="153" actId="478"/>
          <ac:grpSpMkLst>
            <pc:docMk/>
            <pc:sldMk cId="3354266425" sldId="329"/>
            <ac:grpSpMk id="239" creationId="{668571BA-FB91-B292-E87F-EE8EA495DAD3}"/>
          </ac:grpSpMkLst>
        </pc:grpChg>
        <pc:grpChg chg="mod">
          <ac:chgData name="NGUYEN PHAM ANH THU" userId="baf72463-252b-4d5f-a6ca-5a6327a9888d" providerId="ADAL" clId="{C0A3687F-47BA-49EF-B2D9-4E6FD31D025F}" dt="2022-06-11T03:38:51.653" v="154"/>
          <ac:grpSpMkLst>
            <pc:docMk/>
            <pc:sldMk cId="3354266425" sldId="329"/>
            <ac:grpSpMk id="255" creationId="{E41837BB-3B5F-0D9C-FBC6-13B8D4441769}"/>
          </ac:grpSpMkLst>
        </pc:grpChg>
        <pc:grpChg chg="mod">
          <ac:chgData name="NGUYEN PHAM ANH THU" userId="baf72463-252b-4d5f-a6ca-5a6327a9888d" providerId="ADAL" clId="{C0A3687F-47BA-49EF-B2D9-4E6FD31D025F}" dt="2022-06-11T03:38:51.653" v="154"/>
          <ac:grpSpMkLst>
            <pc:docMk/>
            <pc:sldMk cId="3354266425" sldId="329"/>
            <ac:grpSpMk id="257" creationId="{89575B09-AA03-FBBA-3ABB-8E2D0DFCB5DC}"/>
          </ac:grpSpMkLst>
        </pc:grpChg>
        <pc:grpChg chg="mod">
          <ac:chgData name="NGUYEN PHAM ANH THU" userId="baf72463-252b-4d5f-a6ca-5a6327a9888d" providerId="ADAL" clId="{C0A3687F-47BA-49EF-B2D9-4E6FD31D025F}" dt="2022-06-11T03:38:51.653" v="154"/>
          <ac:grpSpMkLst>
            <pc:docMk/>
            <pc:sldMk cId="3354266425" sldId="329"/>
            <ac:grpSpMk id="263" creationId="{EA062EA8-3254-7FCF-2264-F64569EDF755}"/>
          </ac:grpSpMkLst>
        </pc:grpChg>
        <pc:grpChg chg="mod">
          <ac:chgData name="NGUYEN PHAM ANH THU" userId="baf72463-252b-4d5f-a6ca-5a6327a9888d" providerId="ADAL" clId="{C0A3687F-47BA-49EF-B2D9-4E6FD31D025F}" dt="2022-06-11T03:38:51.653" v="154"/>
          <ac:grpSpMkLst>
            <pc:docMk/>
            <pc:sldMk cId="3354266425" sldId="329"/>
            <ac:grpSpMk id="270" creationId="{4EFD0A87-A20A-27D9-33D8-E3D1301E2811}"/>
          </ac:grpSpMkLst>
        </pc:grpChg>
        <pc:grpChg chg="mod">
          <ac:chgData name="NGUYEN PHAM ANH THU" userId="baf72463-252b-4d5f-a6ca-5a6327a9888d" providerId="ADAL" clId="{C0A3687F-47BA-49EF-B2D9-4E6FD31D025F}" dt="2022-06-11T03:38:51.653" v="154"/>
          <ac:grpSpMkLst>
            <pc:docMk/>
            <pc:sldMk cId="3354266425" sldId="329"/>
            <ac:grpSpMk id="271" creationId="{893B7D6F-6671-B3C5-E137-7D9918C54099}"/>
          </ac:grpSpMkLst>
        </pc:grpChg>
        <pc:grpChg chg="mod">
          <ac:chgData name="NGUYEN PHAM ANH THU" userId="baf72463-252b-4d5f-a6ca-5a6327a9888d" providerId="ADAL" clId="{C0A3687F-47BA-49EF-B2D9-4E6FD31D025F}" dt="2022-06-11T03:38:51.653" v="154"/>
          <ac:grpSpMkLst>
            <pc:docMk/>
            <pc:sldMk cId="3354266425" sldId="329"/>
            <ac:grpSpMk id="272" creationId="{B92850E5-78B5-E100-D9A7-EE60B1FD9985}"/>
          </ac:grpSpMkLst>
        </pc:grpChg>
        <pc:grpChg chg="mod">
          <ac:chgData name="NGUYEN PHAM ANH THU" userId="baf72463-252b-4d5f-a6ca-5a6327a9888d" providerId="ADAL" clId="{C0A3687F-47BA-49EF-B2D9-4E6FD31D025F}" dt="2022-06-11T03:38:51.653" v="154"/>
          <ac:grpSpMkLst>
            <pc:docMk/>
            <pc:sldMk cId="3354266425" sldId="329"/>
            <ac:grpSpMk id="274" creationId="{6B075ADB-7924-1114-33A3-9A933E30D73F}"/>
          </ac:grpSpMkLst>
        </pc:grpChg>
        <pc:grpChg chg="mod">
          <ac:chgData name="NGUYEN PHAM ANH THU" userId="baf72463-252b-4d5f-a6ca-5a6327a9888d" providerId="ADAL" clId="{C0A3687F-47BA-49EF-B2D9-4E6FD31D025F}" dt="2022-06-11T03:38:51.653" v="154"/>
          <ac:grpSpMkLst>
            <pc:docMk/>
            <pc:sldMk cId="3354266425" sldId="329"/>
            <ac:grpSpMk id="278" creationId="{32C1775B-7FBF-536B-02AC-855A77B9F272}"/>
          </ac:grpSpMkLst>
        </pc:grpChg>
        <pc:grpChg chg="mod">
          <ac:chgData name="NGUYEN PHAM ANH THU" userId="baf72463-252b-4d5f-a6ca-5a6327a9888d" providerId="ADAL" clId="{C0A3687F-47BA-49EF-B2D9-4E6FD31D025F}" dt="2022-06-11T03:38:51.653" v="154"/>
          <ac:grpSpMkLst>
            <pc:docMk/>
            <pc:sldMk cId="3354266425" sldId="329"/>
            <ac:grpSpMk id="282" creationId="{E9DCEB50-C254-BA21-0406-5523C12687C5}"/>
          </ac:grpSpMkLst>
        </pc:grpChg>
        <pc:grpChg chg="mod">
          <ac:chgData name="NGUYEN PHAM ANH THU" userId="baf72463-252b-4d5f-a6ca-5a6327a9888d" providerId="ADAL" clId="{C0A3687F-47BA-49EF-B2D9-4E6FD31D025F}" dt="2022-06-11T03:38:51.653" v="154"/>
          <ac:grpSpMkLst>
            <pc:docMk/>
            <pc:sldMk cId="3354266425" sldId="329"/>
            <ac:grpSpMk id="286" creationId="{FB4FABCD-056F-FE59-2ED9-3A4C7F47D4DD}"/>
          </ac:grpSpMkLst>
        </pc:grpChg>
        <pc:grpChg chg="mod">
          <ac:chgData name="NGUYEN PHAM ANH THU" userId="baf72463-252b-4d5f-a6ca-5a6327a9888d" providerId="ADAL" clId="{C0A3687F-47BA-49EF-B2D9-4E6FD31D025F}" dt="2022-06-11T03:38:51.653" v="154"/>
          <ac:grpSpMkLst>
            <pc:docMk/>
            <pc:sldMk cId="3354266425" sldId="329"/>
            <ac:grpSpMk id="291" creationId="{931B73F8-33BB-79F8-486E-085A7DD619E3}"/>
          </ac:grpSpMkLst>
        </pc:grpChg>
        <pc:grpChg chg="mod">
          <ac:chgData name="NGUYEN PHAM ANH THU" userId="baf72463-252b-4d5f-a6ca-5a6327a9888d" providerId="ADAL" clId="{C0A3687F-47BA-49EF-B2D9-4E6FD31D025F}" dt="2022-06-11T03:38:51.653" v="154"/>
          <ac:grpSpMkLst>
            <pc:docMk/>
            <pc:sldMk cId="3354266425" sldId="329"/>
            <ac:grpSpMk id="292" creationId="{BFCAD982-9638-0690-18C9-AE6A2B8AA90A}"/>
          </ac:grpSpMkLst>
        </pc:grpChg>
        <pc:grpChg chg="mod">
          <ac:chgData name="NGUYEN PHAM ANH THU" userId="baf72463-252b-4d5f-a6ca-5a6327a9888d" providerId="ADAL" clId="{C0A3687F-47BA-49EF-B2D9-4E6FD31D025F}" dt="2022-06-11T03:38:51.653" v="154"/>
          <ac:grpSpMkLst>
            <pc:docMk/>
            <pc:sldMk cId="3354266425" sldId="329"/>
            <ac:grpSpMk id="297" creationId="{9E85047B-25F0-1F4D-6367-46398171DDB6}"/>
          </ac:grpSpMkLst>
        </pc:grpChg>
        <pc:grpChg chg="add mod">
          <ac:chgData name="NGUYEN PHAM ANH THU" userId="baf72463-252b-4d5f-a6ca-5a6327a9888d" providerId="ADAL" clId="{C0A3687F-47BA-49EF-B2D9-4E6FD31D025F}" dt="2022-06-11T03:38:55.361" v="155" actId="1076"/>
          <ac:grpSpMkLst>
            <pc:docMk/>
            <pc:sldMk cId="3354266425" sldId="329"/>
            <ac:grpSpMk id="317" creationId="{17EE454E-5535-A73E-9286-F764102C82EB}"/>
          </ac:grpSpMkLst>
        </pc:grpChg>
        <pc:grpChg chg="mod">
          <ac:chgData name="NGUYEN PHAM ANH THU" userId="baf72463-252b-4d5f-a6ca-5a6327a9888d" providerId="ADAL" clId="{C0A3687F-47BA-49EF-B2D9-4E6FD31D025F}" dt="2022-06-11T03:38:51.653" v="154"/>
          <ac:grpSpMkLst>
            <pc:docMk/>
            <pc:sldMk cId="3354266425" sldId="329"/>
            <ac:grpSpMk id="318" creationId="{0E3BDD5D-756C-1A48-E5DC-9492462F5991}"/>
          </ac:grpSpMkLst>
        </pc:grpChg>
        <pc:picChg chg="mod">
          <ac:chgData name="NGUYEN PHAM ANH THU" userId="baf72463-252b-4d5f-a6ca-5a6327a9888d" providerId="ADAL" clId="{C0A3687F-47BA-49EF-B2D9-4E6FD31D025F}" dt="2022-06-11T03:38:51.653" v="154"/>
          <ac:picMkLst>
            <pc:docMk/>
            <pc:sldMk cId="3354266425" sldId="329"/>
            <ac:picMk id="285" creationId="{2186539F-C178-DF81-1DCF-5C3B004F776C}"/>
          </ac:picMkLst>
        </pc:picChg>
        <pc:picChg chg="mod">
          <ac:chgData name="NGUYEN PHAM ANH THU" userId="baf72463-252b-4d5f-a6ca-5a6327a9888d" providerId="ADAL" clId="{C0A3687F-47BA-49EF-B2D9-4E6FD31D025F}" dt="2022-06-11T03:38:51.653" v="154"/>
          <ac:picMkLst>
            <pc:docMk/>
            <pc:sldMk cId="3354266425" sldId="329"/>
            <ac:picMk id="320" creationId="{89E2B1BB-72EE-FC52-72A3-24F6F8EAADFF}"/>
          </ac:picMkLst>
        </pc:picChg>
        <pc:picChg chg="mod">
          <ac:chgData name="NGUYEN PHAM ANH THU" userId="baf72463-252b-4d5f-a6ca-5a6327a9888d" providerId="ADAL" clId="{C0A3687F-47BA-49EF-B2D9-4E6FD31D025F}" dt="2022-06-11T03:38:51.653" v="154"/>
          <ac:picMkLst>
            <pc:docMk/>
            <pc:sldMk cId="3354266425" sldId="329"/>
            <ac:picMk id="321" creationId="{E8A96192-EE85-6D94-F412-52833408E6DB}"/>
          </ac:picMkLst>
        </pc:picChg>
      </pc:sldChg>
      <pc:sldChg chg="addSp delSp modSp add mod modTransition delAnim modAnim">
        <pc:chgData name="NGUYEN PHAM ANH THU" userId="baf72463-252b-4d5f-a6ca-5a6327a9888d" providerId="ADAL" clId="{C0A3687F-47BA-49EF-B2D9-4E6FD31D025F}" dt="2022-06-11T04:33:24.920" v="736"/>
        <pc:sldMkLst>
          <pc:docMk/>
          <pc:sldMk cId="4019781822" sldId="330"/>
        </pc:sldMkLst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141" creationId="{82CB0C30-2354-8E9F-ECEB-F05E6250EBEE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145" creationId="{F5AA68F2-6015-48AC-5F7C-68BE6E92FFD9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146" creationId="{5FE50A82-7774-C695-6CDB-4914FF68601C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147" creationId="{87F0C277-F22B-BB0B-1929-4C488FFE0488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149" creationId="{65CC6E6A-A77F-6CC8-9C04-F77236A268EA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150" creationId="{D8687A0E-3501-815A-82DD-1296068AC794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151" creationId="{B87BDB2A-8A01-7489-6C97-0BB282B17352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152" creationId="{A9F3A0C6-0D1D-62E7-DFE3-D9AE52E4B0CA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153" creationId="{C1D0BAE6-992E-5F2E-5F83-66187BACF49F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154" creationId="{1636F502-1F98-6DF7-2340-FFDC562CFAE0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157" creationId="{4D9D668E-0441-C342-FA10-C6DA12E8E550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159" creationId="{6543F2B0-3138-E597-F766-1CEE625432FD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160" creationId="{935C0A29-E680-ED79-20CE-372758C0969D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161" creationId="{ECAA1B9B-6441-E446-9ABF-1CBB9732240D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162" creationId="{B43ADF1E-4B4A-02CA-6929-ECCAF1940C61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163" creationId="{1CA43590-B016-2431-3D63-88FFAAE7F342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164" creationId="{834D1066-4F7D-2B3A-FA0C-35FA50718E3E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167" creationId="{65AC89A8-85B7-F8D7-59C2-672DE1A8A444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169" creationId="{ABEEEE82-EFD7-C9BC-53B2-D1A5F3D38033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170" creationId="{B5875645-E516-81DC-C8E8-D96E9EEDD5FA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171" creationId="{BF02DAB2-4BD0-3E08-EFF3-09225DDBCB09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172" creationId="{73067592-D99F-969C-C527-6B5AC7B5F47C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173" creationId="{0D312214-C6E5-9228-AF52-5B6BFCC1ECD7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174" creationId="{0CE16632-B8AE-E7DD-4DD2-4FA6E384DCEE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175" creationId="{E3A37D65-A33A-7E1A-C113-B063B525495A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176" creationId="{DBE6536E-00B8-32A5-CC4D-8E95FEAE346F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177" creationId="{1C5FF6BA-E2AB-17C1-2925-E7AC79571300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178" creationId="{B8F2B430-EA42-36A9-C526-15CF5BF2011E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179" creationId="{A8B68198-C783-25A5-4A9D-44E4CCE0905C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181" creationId="{B9A7E2C2-68D2-2F40-041C-7F3B87957399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183" creationId="{7B82F50C-C221-495C-9752-EADD89F96C5C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184" creationId="{5486CAE4-EC23-0643-4304-C5234926D878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185" creationId="{C05B8450-9CD5-398C-9BC9-CFA92B87365B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186" creationId="{3E5ED117-9B47-F154-B5D5-2941A25716DB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187" creationId="{2B335CDD-3588-073F-7584-F4C3548B0C9B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189" creationId="{C0EA8C97-BF78-3AA6-E5A2-383F3BCC67C1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190" creationId="{7BAC110E-0515-B10E-AA89-13633104895B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191" creationId="{E64A37BC-330C-4B10-B54D-67951A8FF857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192" creationId="{63487FB9-8ED3-CBC9-A745-3E8E877AFA90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193" creationId="{C99A9B75-CA03-3730-A101-DDC110790F46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194" creationId="{F7995DA6-269C-8FC1-810A-EADD15D8490A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198" creationId="{1FDBC5BE-0457-47FD-EDDE-A05C9846054B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200" creationId="{BF2191CA-FF03-AA4F-4E68-94BB5B648B65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201" creationId="{E407B5B7-D319-7CDC-B954-908FE8834DF8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202" creationId="{6CB63733-D095-7EE4-9179-2A8C3E4AE13C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204" creationId="{074EB52C-D3A0-EBC5-6C7C-066BD623F7AA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205" creationId="{ADC0F56B-C76D-5B83-5E7C-1242E7A3098C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206" creationId="{89BEF53C-A2EA-2EA0-3806-F04FA02AA99B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208" creationId="{D4DF612D-0701-A765-10B8-8FE4BF3BC9E2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209" creationId="{63FAC41F-432D-FC13-434D-E0477442BFA7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212" creationId="{73BC46FF-7502-779A-E977-CECDD8F23D93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213" creationId="{90577C3C-907B-BF47-66B0-06E247CD5A4F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214" creationId="{5390D247-0602-2C8A-89EF-228978B1B09F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215" creationId="{63FF462A-0924-DFD3-5BFA-14CFE24D581A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218" creationId="{0C86CE01-E583-112F-7AF8-807F6F8126C3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219" creationId="{A6DA5800-EF93-6490-A7F7-BB0317B1EF01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220" creationId="{7CD21D00-CF8D-F6EB-72BF-01B8ADD3298A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221" creationId="{19022A5F-9AC9-A574-E9E2-34BC88327D2A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223" creationId="{D03651ED-A301-5028-5BE6-EFEC22B7B096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224" creationId="{DA103DF1-67A6-70F8-94A8-222A707B6F3C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225" creationId="{B9E09F5D-8B5B-3740-FCF0-E02383626012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226" creationId="{863341B0-6A90-2E7F-CD53-AC8ABF8EFC2E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227" creationId="{31F21D80-B7DD-E3E0-607A-5DD145CC4AF1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228" creationId="{BB7BA94C-4023-2D11-01D0-9BB4CD978EEB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229" creationId="{67F71AC9-C074-3090-5EA3-9A2AB4CFD664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230" creationId="{F253B4E8-AD90-6DEA-2DA2-136FD25BD4C2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231" creationId="{C52DDB67-64F7-AA4B-E67C-2FCBD7115D09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232" creationId="{EAE7470A-24E9-0051-5074-DA99782CFCB8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233" creationId="{4880B0C3-8C48-087E-2C3A-3971F2655A66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234" creationId="{00CBBD7A-68E0-223A-3201-3947F1B11CEA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235" creationId="{8C5BA393-5D06-4A46-E456-EC14C568DF1B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236" creationId="{709F7E9A-2FA7-DBC1-17E8-F9D563C0EAC7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237" creationId="{05487759-8644-3F11-CD4B-A49C92A6921A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238" creationId="{087B064D-B0FE-5C56-BE38-7FAF54670589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239" creationId="{4A9CE6DB-9BFE-090A-D9E3-85FE22AEA760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240" creationId="{34C3E180-52D9-FD7E-0611-873C3244A534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241" creationId="{03C31798-3206-3D5F-DAA7-2B65D8B02672}"/>
          </ac:spMkLst>
        </pc:spChg>
        <pc:spChg chg="mod">
          <ac:chgData name="NGUYEN PHAM ANH THU" userId="baf72463-252b-4d5f-a6ca-5a6327a9888d" providerId="ADAL" clId="{C0A3687F-47BA-49EF-B2D9-4E6FD31D025F}" dt="2022-06-11T03:39:13.216" v="159"/>
          <ac:spMkLst>
            <pc:docMk/>
            <pc:sldMk cId="4019781822" sldId="330"/>
            <ac:spMk id="322" creationId="{7494EC6D-5B4B-0875-4552-8EFA1CBBDE98}"/>
          </ac:spMkLst>
        </pc:spChg>
        <pc:grpChg chg="del">
          <ac:chgData name="NGUYEN PHAM ANH THU" userId="baf72463-252b-4d5f-a6ca-5a6327a9888d" providerId="ADAL" clId="{C0A3687F-47BA-49EF-B2D9-4E6FD31D025F}" dt="2022-06-11T03:38:58.664" v="157" actId="478"/>
          <ac:grpSpMkLst>
            <pc:docMk/>
            <pc:sldMk cId="4019781822" sldId="330"/>
            <ac:grpSpMk id="111" creationId="{7DF24887-A9C9-83A2-60E3-98E796F0D8AE}"/>
          </ac:grpSpMkLst>
        </pc:grpChg>
        <pc:grpChg chg="del">
          <ac:chgData name="NGUYEN PHAM ANH THU" userId="baf72463-252b-4d5f-a6ca-5a6327a9888d" providerId="ADAL" clId="{C0A3687F-47BA-49EF-B2D9-4E6FD31D025F}" dt="2022-06-11T03:38:58.664" v="157" actId="478"/>
          <ac:grpSpMkLst>
            <pc:docMk/>
            <pc:sldMk cId="4019781822" sldId="330"/>
            <ac:grpSpMk id="123" creationId="{B2E41B76-919F-F394-8DFD-F5B3303A4853}"/>
          </ac:grpSpMkLst>
        </pc:grpChg>
        <pc:grpChg chg="del">
          <ac:chgData name="NGUYEN PHAM ANH THU" userId="baf72463-252b-4d5f-a6ca-5a6327a9888d" providerId="ADAL" clId="{C0A3687F-47BA-49EF-B2D9-4E6FD31D025F}" dt="2022-06-11T03:39:12.773" v="158" actId="478"/>
          <ac:grpSpMkLst>
            <pc:docMk/>
            <pc:sldMk cId="4019781822" sldId="330"/>
            <ac:grpSpMk id="137" creationId="{F188B4DA-1065-41B7-0BF4-85007934B0CD}"/>
          </ac:grpSpMkLst>
        </pc:grpChg>
        <pc:grpChg chg="add mod">
          <ac:chgData name="NGUYEN PHAM ANH THU" userId="baf72463-252b-4d5f-a6ca-5a6327a9888d" providerId="ADAL" clId="{C0A3687F-47BA-49EF-B2D9-4E6FD31D025F}" dt="2022-06-11T03:39:17.047" v="160" actId="1076"/>
          <ac:grpSpMkLst>
            <pc:docMk/>
            <pc:sldMk cId="4019781822" sldId="330"/>
            <ac:grpSpMk id="140" creationId="{96674966-8801-8058-F5EF-D5ECBF19198E}"/>
          </ac:grpSpMkLst>
        </pc:grpChg>
        <pc:grpChg chg="add mod">
          <ac:chgData name="NGUYEN PHAM ANH THU" userId="baf72463-252b-4d5f-a6ca-5a6327a9888d" providerId="ADAL" clId="{C0A3687F-47BA-49EF-B2D9-4E6FD31D025F}" dt="2022-06-11T03:39:17.047" v="160" actId="1076"/>
          <ac:grpSpMkLst>
            <pc:docMk/>
            <pc:sldMk cId="4019781822" sldId="330"/>
            <ac:grpSpMk id="143" creationId="{BE86BA90-A314-E806-CEC5-2E1DAAB36D64}"/>
          </ac:grpSpMkLst>
        </pc:grpChg>
        <pc:grpChg chg="mod">
          <ac:chgData name="NGUYEN PHAM ANH THU" userId="baf72463-252b-4d5f-a6ca-5a6327a9888d" providerId="ADAL" clId="{C0A3687F-47BA-49EF-B2D9-4E6FD31D025F}" dt="2022-06-11T03:39:13.216" v="159"/>
          <ac:grpSpMkLst>
            <pc:docMk/>
            <pc:sldMk cId="4019781822" sldId="330"/>
            <ac:grpSpMk id="144" creationId="{293B7839-1F88-F296-3397-2FE30143DBB5}"/>
          </ac:grpSpMkLst>
        </pc:grpChg>
        <pc:grpChg chg="mod">
          <ac:chgData name="NGUYEN PHAM ANH THU" userId="baf72463-252b-4d5f-a6ca-5a6327a9888d" providerId="ADAL" clId="{C0A3687F-47BA-49EF-B2D9-4E6FD31D025F}" dt="2022-06-11T03:39:13.216" v="159"/>
          <ac:grpSpMkLst>
            <pc:docMk/>
            <pc:sldMk cId="4019781822" sldId="330"/>
            <ac:grpSpMk id="148" creationId="{A1705C25-DB0C-8332-6133-201BD5F1C0EA}"/>
          </ac:grpSpMkLst>
        </pc:grpChg>
        <pc:grpChg chg="add mod">
          <ac:chgData name="NGUYEN PHAM ANH THU" userId="baf72463-252b-4d5f-a6ca-5a6327a9888d" providerId="ADAL" clId="{C0A3687F-47BA-49EF-B2D9-4E6FD31D025F}" dt="2022-06-11T03:39:17.047" v="160" actId="1076"/>
          <ac:grpSpMkLst>
            <pc:docMk/>
            <pc:sldMk cId="4019781822" sldId="330"/>
            <ac:grpSpMk id="155" creationId="{DBC71780-80E6-8CD1-D184-11F6799D502B}"/>
          </ac:grpSpMkLst>
        </pc:grpChg>
        <pc:grpChg chg="mod">
          <ac:chgData name="NGUYEN PHAM ANH THU" userId="baf72463-252b-4d5f-a6ca-5a6327a9888d" providerId="ADAL" clId="{C0A3687F-47BA-49EF-B2D9-4E6FD31D025F}" dt="2022-06-11T03:39:13.216" v="159"/>
          <ac:grpSpMkLst>
            <pc:docMk/>
            <pc:sldMk cId="4019781822" sldId="330"/>
            <ac:grpSpMk id="156" creationId="{7BF8CD54-029E-C6E5-D5F4-C93799E3085E}"/>
          </ac:grpSpMkLst>
        </pc:grpChg>
        <pc:grpChg chg="mod">
          <ac:chgData name="NGUYEN PHAM ANH THU" userId="baf72463-252b-4d5f-a6ca-5a6327a9888d" providerId="ADAL" clId="{C0A3687F-47BA-49EF-B2D9-4E6FD31D025F}" dt="2022-06-11T03:39:13.216" v="159"/>
          <ac:grpSpMkLst>
            <pc:docMk/>
            <pc:sldMk cId="4019781822" sldId="330"/>
            <ac:grpSpMk id="158" creationId="{0EC5964D-3046-5AF5-9D99-E36D75210505}"/>
          </ac:grpSpMkLst>
        </pc:grpChg>
        <pc:grpChg chg="mod">
          <ac:chgData name="NGUYEN PHAM ANH THU" userId="baf72463-252b-4d5f-a6ca-5a6327a9888d" providerId="ADAL" clId="{C0A3687F-47BA-49EF-B2D9-4E6FD31D025F}" dt="2022-06-11T03:39:13.216" v="159"/>
          <ac:grpSpMkLst>
            <pc:docMk/>
            <pc:sldMk cId="4019781822" sldId="330"/>
            <ac:grpSpMk id="165" creationId="{CB747BEB-AFCC-3975-5DEC-A73D529577CC}"/>
          </ac:grpSpMkLst>
        </pc:grpChg>
        <pc:grpChg chg="mod">
          <ac:chgData name="NGUYEN PHAM ANH THU" userId="baf72463-252b-4d5f-a6ca-5a6327a9888d" providerId="ADAL" clId="{C0A3687F-47BA-49EF-B2D9-4E6FD31D025F}" dt="2022-06-11T03:39:13.216" v="159"/>
          <ac:grpSpMkLst>
            <pc:docMk/>
            <pc:sldMk cId="4019781822" sldId="330"/>
            <ac:grpSpMk id="166" creationId="{B2CFAD65-D9A2-7D7D-26D1-59B2B37FCDD5}"/>
          </ac:grpSpMkLst>
        </pc:grpChg>
        <pc:grpChg chg="mod">
          <ac:chgData name="NGUYEN PHAM ANH THU" userId="baf72463-252b-4d5f-a6ca-5a6327a9888d" providerId="ADAL" clId="{C0A3687F-47BA-49EF-B2D9-4E6FD31D025F}" dt="2022-06-11T03:39:13.216" v="159"/>
          <ac:grpSpMkLst>
            <pc:docMk/>
            <pc:sldMk cId="4019781822" sldId="330"/>
            <ac:grpSpMk id="168" creationId="{A27C439A-A3A7-E1C1-5EAC-39E987BFFDF3}"/>
          </ac:grpSpMkLst>
        </pc:grpChg>
        <pc:grpChg chg="mod">
          <ac:chgData name="NGUYEN PHAM ANH THU" userId="baf72463-252b-4d5f-a6ca-5a6327a9888d" providerId="ADAL" clId="{C0A3687F-47BA-49EF-B2D9-4E6FD31D025F}" dt="2022-06-11T03:39:13.216" v="159"/>
          <ac:grpSpMkLst>
            <pc:docMk/>
            <pc:sldMk cId="4019781822" sldId="330"/>
            <ac:grpSpMk id="180" creationId="{15338FA1-3C57-F50D-C8A3-58D15A6ECFE7}"/>
          </ac:grpSpMkLst>
        </pc:grpChg>
        <pc:grpChg chg="mod">
          <ac:chgData name="NGUYEN PHAM ANH THU" userId="baf72463-252b-4d5f-a6ca-5a6327a9888d" providerId="ADAL" clId="{C0A3687F-47BA-49EF-B2D9-4E6FD31D025F}" dt="2022-06-11T03:39:13.216" v="159"/>
          <ac:grpSpMkLst>
            <pc:docMk/>
            <pc:sldMk cId="4019781822" sldId="330"/>
            <ac:grpSpMk id="182" creationId="{BBB641DB-B516-1330-1683-5118FFC8565A}"/>
          </ac:grpSpMkLst>
        </pc:grpChg>
        <pc:grpChg chg="mod">
          <ac:chgData name="NGUYEN PHAM ANH THU" userId="baf72463-252b-4d5f-a6ca-5a6327a9888d" providerId="ADAL" clId="{C0A3687F-47BA-49EF-B2D9-4E6FD31D025F}" dt="2022-06-11T03:39:13.216" v="159"/>
          <ac:grpSpMkLst>
            <pc:docMk/>
            <pc:sldMk cId="4019781822" sldId="330"/>
            <ac:grpSpMk id="188" creationId="{9E3F223B-6731-3B26-664D-3FDFEA5FC4F1}"/>
          </ac:grpSpMkLst>
        </pc:grpChg>
        <pc:grpChg chg="mod">
          <ac:chgData name="NGUYEN PHAM ANH THU" userId="baf72463-252b-4d5f-a6ca-5a6327a9888d" providerId="ADAL" clId="{C0A3687F-47BA-49EF-B2D9-4E6FD31D025F}" dt="2022-06-11T03:39:13.216" v="159"/>
          <ac:grpSpMkLst>
            <pc:docMk/>
            <pc:sldMk cId="4019781822" sldId="330"/>
            <ac:grpSpMk id="195" creationId="{25DDDB20-B033-103A-5187-467F4EA4ABBD}"/>
          </ac:grpSpMkLst>
        </pc:grpChg>
        <pc:grpChg chg="mod">
          <ac:chgData name="NGUYEN PHAM ANH THU" userId="baf72463-252b-4d5f-a6ca-5a6327a9888d" providerId="ADAL" clId="{C0A3687F-47BA-49EF-B2D9-4E6FD31D025F}" dt="2022-06-11T03:39:13.216" v="159"/>
          <ac:grpSpMkLst>
            <pc:docMk/>
            <pc:sldMk cId="4019781822" sldId="330"/>
            <ac:grpSpMk id="196" creationId="{B08F7BCD-17D3-1330-A00F-388EDAEC482E}"/>
          </ac:grpSpMkLst>
        </pc:grpChg>
        <pc:grpChg chg="mod">
          <ac:chgData name="NGUYEN PHAM ANH THU" userId="baf72463-252b-4d5f-a6ca-5a6327a9888d" providerId="ADAL" clId="{C0A3687F-47BA-49EF-B2D9-4E6FD31D025F}" dt="2022-06-11T03:39:13.216" v="159"/>
          <ac:grpSpMkLst>
            <pc:docMk/>
            <pc:sldMk cId="4019781822" sldId="330"/>
            <ac:grpSpMk id="197" creationId="{D447134D-8838-484C-8F60-E3E9EFB0F270}"/>
          </ac:grpSpMkLst>
        </pc:grpChg>
        <pc:grpChg chg="mod">
          <ac:chgData name="NGUYEN PHAM ANH THU" userId="baf72463-252b-4d5f-a6ca-5a6327a9888d" providerId="ADAL" clId="{C0A3687F-47BA-49EF-B2D9-4E6FD31D025F}" dt="2022-06-11T03:39:13.216" v="159"/>
          <ac:grpSpMkLst>
            <pc:docMk/>
            <pc:sldMk cId="4019781822" sldId="330"/>
            <ac:grpSpMk id="199" creationId="{0768BC9F-605D-4018-4D3C-AF3468202B5D}"/>
          </ac:grpSpMkLst>
        </pc:grpChg>
        <pc:grpChg chg="mod">
          <ac:chgData name="NGUYEN PHAM ANH THU" userId="baf72463-252b-4d5f-a6ca-5a6327a9888d" providerId="ADAL" clId="{C0A3687F-47BA-49EF-B2D9-4E6FD31D025F}" dt="2022-06-11T03:39:13.216" v="159"/>
          <ac:grpSpMkLst>
            <pc:docMk/>
            <pc:sldMk cId="4019781822" sldId="330"/>
            <ac:grpSpMk id="203" creationId="{4965A157-92C8-B4EC-F2BB-46866D4BEC71}"/>
          </ac:grpSpMkLst>
        </pc:grpChg>
        <pc:grpChg chg="mod">
          <ac:chgData name="NGUYEN PHAM ANH THU" userId="baf72463-252b-4d5f-a6ca-5a6327a9888d" providerId="ADAL" clId="{C0A3687F-47BA-49EF-B2D9-4E6FD31D025F}" dt="2022-06-11T03:39:13.216" v="159"/>
          <ac:grpSpMkLst>
            <pc:docMk/>
            <pc:sldMk cId="4019781822" sldId="330"/>
            <ac:grpSpMk id="207" creationId="{173E001C-3FE3-39BF-38A3-9E869DC4BA9D}"/>
          </ac:grpSpMkLst>
        </pc:grpChg>
        <pc:grpChg chg="mod">
          <ac:chgData name="NGUYEN PHAM ANH THU" userId="baf72463-252b-4d5f-a6ca-5a6327a9888d" providerId="ADAL" clId="{C0A3687F-47BA-49EF-B2D9-4E6FD31D025F}" dt="2022-06-11T03:39:13.216" v="159"/>
          <ac:grpSpMkLst>
            <pc:docMk/>
            <pc:sldMk cId="4019781822" sldId="330"/>
            <ac:grpSpMk id="211" creationId="{833583EE-2A18-3E43-2D92-EEBE43792FF5}"/>
          </ac:grpSpMkLst>
        </pc:grpChg>
        <pc:grpChg chg="mod">
          <ac:chgData name="NGUYEN PHAM ANH THU" userId="baf72463-252b-4d5f-a6ca-5a6327a9888d" providerId="ADAL" clId="{C0A3687F-47BA-49EF-B2D9-4E6FD31D025F}" dt="2022-06-11T03:39:13.216" v="159"/>
          <ac:grpSpMkLst>
            <pc:docMk/>
            <pc:sldMk cId="4019781822" sldId="330"/>
            <ac:grpSpMk id="216" creationId="{C689C870-D51B-C422-5CD4-F7849BE32D1A}"/>
          </ac:grpSpMkLst>
        </pc:grpChg>
        <pc:grpChg chg="mod">
          <ac:chgData name="NGUYEN PHAM ANH THU" userId="baf72463-252b-4d5f-a6ca-5a6327a9888d" providerId="ADAL" clId="{C0A3687F-47BA-49EF-B2D9-4E6FD31D025F}" dt="2022-06-11T03:39:13.216" v="159"/>
          <ac:grpSpMkLst>
            <pc:docMk/>
            <pc:sldMk cId="4019781822" sldId="330"/>
            <ac:grpSpMk id="217" creationId="{CB95CF8C-84A7-2278-E522-12E15469938F}"/>
          </ac:grpSpMkLst>
        </pc:grpChg>
        <pc:grpChg chg="mod">
          <ac:chgData name="NGUYEN PHAM ANH THU" userId="baf72463-252b-4d5f-a6ca-5a6327a9888d" providerId="ADAL" clId="{C0A3687F-47BA-49EF-B2D9-4E6FD31D025F}" dt="2022-06-11T03:39:13.216" v="159"/>
          <ac:grpSpMkLst>
            <pc:docMk/>
            <pc:sldMk cId="4019781822" sldId="330"/>
            <ac:grpSpMk id="222" creationId="{CB9AB027-1414-90ED-DDD3-3ACBB7AA9B10}"/>
          </ac:grpSpMkLst>
        </pc:grpChg>
        <pc:grpChg chg="add mod">
          <ac:chgData name="NGUYEN PHAM ANH THU" userId="baf72463-252b-4d5f-a6ca-5a6327a9888d" providerId="ADAL" clId="{C0A3687F-47BA-49EF-B2D9-4E6FD31D025F}" dt="2022-06-11T03:39:17.047" v="160" actId="1076"/>
          <ac:grpSpMkLst>
            <pc:docMk/>
            <pc:sldMk cId="4019781822" sldId="330"/>
            <ac:grpSpMk id="242" creationId="{889E2AAF-3420-D639-589A-C2C6213AA5E8}"/>
          </ac:grpSpMkLst>
        </pc:grpChg>
        <pc:grpChg chg="mod">
          <ac:chgData name="NGUYEN PHAM ANH THU" userId="baf72463-252b-4d5f-a6ca-5a6327a9888d" providerId="ADAL" clId="{C0A3687F-47BA-49EF-B2D9-4E6FD31D025F}" dt="2022-06-11T03:39:13.216" v="159"/>
          <ac:grpSpMkLst>
            <pc:docMk/>
            <pc:sldMk cId="4019781822" sldId="330"/>
            <ac:grpSpMk id="243" creationId="{4E60B777-FED8-9114-5646-833E0DBCE078}"/>
          </ac:grpSpMkLst>
        </pc:grpChg>
        <pc:grpChg chg="del">
          <ac:chgData name="NGUYEN PHAM ANH THU" userId="baf72463-252b-4d5f-a6ca-5a6327a9888d" providerId="ADAL" clId="{C0A3687F-47BA-49EF-B2D9-4E6FD31D025F}" dt="2022-06-11T03:38:58.664" v="157" actId="478"/>
          <ac:grpSpMkLst>
            <pc:docMk/>
            <pc:sldMk cId="4019781822" sldId="330"/>
            <ac:grpSpMk id="317" creationId="{17EE454E-5535-A73E-9286-F764102C82EB}"/>
          </ac:grpSpMkLst>
        </pc:grpChg>
        <pc:picChg chg="mod">
          <ac:chgData name="NGUYEN PHAM ANH THU" userId="baf72463-252b-4d5f-a6ca-5a6327a9888d" providerId="ADAL" clId="{C0A3687F-47BA-49EF-B2D9-4E6FD31D025F}" dt="2022-06-11T03:39:13.216" v="159"/>
          <ac:picMkLst>
            <pc:docMk/>
            <pc:sldMk cId="4019781822" sldId="330"/>
            <ac:picMk id="142" creationId="{DDD5DDCD-C9A9-62E0-C9FA-FEF78B57A275}"/>
          </ac:picMkLst>
        </pc:picChg>
        <pc:picChg chg="mod">
          <ac:chgData name="NGUYEN PHAM ANH THU" userId="baf72463-252b-4d5f-a6ca-5a6327a9888d" providerId="ADAL" clId="{C0A3687F-47BA-49EF-B2D9-4E6FD31D025F}" dt="2022-06-11T03:39:13.216" v="159"/>
          <ac:picMkLst>
            <pc:docMk/>
            <pc:sldMk cId="4019781822" sldId="330"/>
            <ac:picMk id="210" creationId="{A45E75AB-5206-36CA-D711-CD85A6961B2E}"/>
          </ac:picMkLst>
        </pc:picChg>
        <pc:picChg chg="mod">
          <ac:chgData name="NGUYEN PHAM ANH THU" userId="baf72463-252b-4d5f-a6ca-5a6327a9888d" providerId="ADAL" clId="{C0A3687F-47BA-49EF-B2D9-4E6FD31D025F}" dt="2022-06-11T03:39:13.216" v="159"/>
          <ac:picMkLst>
            <pc:docMk/>
            <pc:sldMk cId="4019781822" sldId="330"/>
            <ac:picMk id="323" creationId="{6F2946E2-BBDB-D94B-ACA8-EE32DC22D7FB}"/>
          </ac:picMkLst>
        </pc:picChg>
        <pc:picChg chg="mod">
          <ac:chgData name="NGUYEN PHAM ANH THU" userId="baf72463-252b-4d5f-a6ca-5a6327a9888d" providerId="ADAL" clId="{C0A3687F-47BA-49EF-B2D9-4E6FD31D025F}" dt="2022-06-11T03:39:13.216" v="159"/>
          <ac:picMkLst>
            <pc:docMk/>
            <pc:sldMk cId="4019781822" sldId="330"/>
            <ac:picMk id="324" creationId="{A1ACFE5B-B548-800C-6454-9BE314E2BA69}"/>
          </ac:picMkLst>
        </pc:picChg>
      </pc:sldChg>
      <pc:sldChg chg="addSp delSp modSp add mod modTransition delAnim modAnim">
        <pc:chgData name="NGUYEN PHAM ANH THU" userId="baf72463-252b-4d5f-a6ca-5a6327a9888d" providerId="ADAL" clId="{C0A3687F-47BA-49EF-B2D9-4E6FD31D025F}" dt="2022-06-11T04:33:24.920" v="736"/>
        <pc:sldMkLst>
          <pc:docMk/>
          <pc:sldMk cId="15929017" sldId="331"/>
        </pc:sldMkLst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112" creationId="{EB1473AF-40EF-7F2E-849E-BA850C3565BF}"/>
          </ac:spMkLst>
        </pc:spChg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117" creationId="{0693996A-57A1-99AB-5E93-0A9983239EF5}"/>
          </ac:spMkLst>
        </pc:spChg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118" creationId="{2E1D547E-6129-26B5-3976-87BAF73D0E2A}"/>
          </ac:spMkLst>
        </pc:spChg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119" creationId="{AFE2853C-9B02-74F8-B76D-FE8829145A09}"/>
          </ac:spMkLst>
        </pc:spChg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120" creationId="{B4B512CD-C180-5B25-63AD-1FBD1A8B336D}"/>
          </ac:spMkLst>
        </pc:spChg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121" creationId="{27D98D0A-CAC4-C540-2CFD-817F221A0192}"/>
          </ac:spMkLst>
        </pc:spChg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122" creationId="{A135EB1C-2CBC-D505-0890-6A371A6F7E7C}"/>
          </ac:spMkLst>
        </pc:spChg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123" creationId="{7B5BC24D-8C51-F963-F412-FA6F720C3857}"/>
          </ac:spMkLst>
        </pc:spChg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124" creationId="{5B08BE45-3E04-2F9E-F884-75600BC5A27A}"/>
          </ac:spMkLst>
        </pc:spChg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125" creationId="{BD3B4071-A6D4-F1EB-C6A0-45EB9E0B4CC2}"/>
          </ac:spMkLst>
        </pc:spChg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126" creationId="{183A4550-F8E9-AEAD-DDE9-683BC9801333}"/>
          </ac:spMkLst>
        </pc:spChg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127" creationId="{E398EFC6-D3CA-94F2-B517-CEECE2BD4E6B}"/>
          </ac:spMkLst>
        </pc:spChg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128" creationId="{6C4EF789-A63F-82D8-248C-C64078D5DC5E}"/>
          </ac:spMkLst>
        </pc:spChg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129" creationId="{C795E597-25CC-FEE0-8D4E-6E1192D2D2B0}"/>
          </ac:spMkLst>
        </pc:spChg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130" creationId="{38A22E29-1F22-AF04-CE6C-DAC1D38189A4}"/>
          </ac:spMkLst>
        </pc:spChg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131" creationId="{7562D12D-5620-60B9-E02F-AEF8951A54BA}"/>
          </ac:spMkLst>
        </pc:spChg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132" creationId="{0F70425B-DA2B-1FAB-FBBE-EF5D4276226C}"/>
          </ac:spMkLst>
        </pc:spChg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133" creationId="{4EE984B5-02D3-B7CD-A48B-C420154D1ACB}"/>
          </ac:spMkLst>
        </pc:spChg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134" creationId="{1C3509BE-338C-F985-6188-7115081098E6}"/>
          </ac:spMkLst>
        </pc:spChg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135" creationId="{F51649F5-3EB3-C7AC-0C67-7BBBF7C0413E}"/>
          </ac:spMkLst>
        </pc:spChg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136" creationId="{D4D55AB7-4341-111D-AADB-1AD733B35CA9}"/>
          </ac:spMkLst>
        </pc:spChg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137" creationId="{034A5C0C-754A-AE1F-BF37-4FE54E9DAD2B}"/>
          </ac:spMkLst>
        </pc:spChg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138" creationId="{93D77A88-781A-BFE0-8021-A7FD01AF1E56}"/>
          </ac:spMkLst>
        </pc:spChg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139" creationId="{12514D2D-915C-9981-C6AD-B3A74AC9744A}"/>
          </ac:spMkLst>
        </pc:spChg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244" creationId="{FA1FA1EA-2922-F08D-AB78-A046F737D4C7}"/>
          </ac:spMkLst>
        </pc:spChg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246" creationId="{EA3D23A6-6070-8E44-E866-95AD2B19848A}"/>
          </ac:spMkLst>
        </pc:spChg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252" creationId="{3B47B3A2-C59C-4D7E-810B-D3D6AD528143}"/>
          </ac:spMkLst>
        </pc:spChg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253" creationId="{DBFDAE20-CA4B-8615-53C1-D594952C8D28}"/>
          </ac:spMkLst>
        </pc:spChg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254" creationId="{AFA25D2E-FCA7-D187-8AB4-5B2168B30480}"/>
          </ac:spMkLst>
        </pc:spChg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255" creationId="{01DCAB82-18E8-9708-C750-B574FD81D2D9}"/>
          </ac:spMkLst>
        </pc:spChg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256" creationId="{EAFB8816-039B-3C80-D04B-13C1F3D0878E}"/>
          </ac:spMkLst>
        </pc:spChg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257" creationId="{76216A5E-D0DB-4658-FDA7-6AD45B488705}"/>
          </ac:spMkLst>
        </pc:spChg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258" creationId="{37AA3C34-3F20-0C1C-B788-36B068AA20EF}"/>
          </ac:spMkLst>
        </pc:spChg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259" creationId="{AB326C43-1586-FD1C-0127-3C5057CC563B}"/>
          </ac:spMkLst>
        </pc:spChg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260" creationId="{5279A1CC-C9CC-DDEA-AB2F-589FA087C0BF}"/>
          </ac:spMkLst>
        </pc:spChg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261" creationId="{1AA5CAFA-9FD5-9219-E508-F131DE45EFBE}"/>
          </ac:spMkLst>
        </pc:spChg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262" creationId="{1D7A6954-D53D-6192-0444-D148B97109DA}"/>
          </ac:spMkLst>
        </pc:spChg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263" creationId="{A8AAD7D8-AE33-D9E6-7A7B-BD32CA48AECA}"/>
          </ac:spMkLst>
        </pc:spChg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264" creationId="{51058EA3-AD35-43F8-FF1F-4398C8C756D2}"/>
          </ac:spMkLst>
        </pc:spChg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265" creationId="{15560C2B-5899-810A-8ECF-55C0D6C6BBCF}"/>
          </ac:spMkLst>
        </pc:spChg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266" creationId="{8C58EF4A-D279-3E4E-5E85-0E2D26407036}"/>
          </ac:spMkLst>
        </pc:spChg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267" creationId="{47E3F289-15A9-92FE-6260-3E382AF2A0B2}"/>
          </ac:spMkLst>
        </pc:spChg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268" creationId="{34E116C6-7E0E-6836-768C-52DCBDC74B8F}"/>
          </ac:spMkLst>
        </pc:spChg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269" creationId="{C6176F14-B48E-D42B-E51F-6C2D613CFBF2}"/>
          </ac:spMkLst>
        </pc:spChg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270" creationId="{3E779AB3-57BC-2AD7-6980-F4B9420CD66B}"/>
          </ac:spMkLst>
        </pc:spChg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271" creationId="{4448B4AF-B115-5FC5-8AF7-7DF219E59846}"/>
          </ac:spMkLst>
        </pc:spChg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272" creationId="{C5748DBE-6A3D-B762-5E2A-9296AD2ECB74}"/>
          </ac:spMkLst>
        </pc:spChg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273" creationId="{2824262F-EBC5-CFF1-614B-330D70883278}"/>
          </ac:spMkLst>
        </pc:spChg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274" creationId="{AB7AF8A0-C780-B1F1-331A-FFACD1FF0368}"/>
          </ac:spMkLst>
        </pc:spChg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275" creationId="{CF2EF348-6B14-ADDF-BDFE-728B6ADA7A52}"/>
          </ac:spMkLst>
        </pc:spChg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276" creationId="{DEE581E7-028D-C149-2319-97DDCBEDE282}"/>
          </ac:spMkLst>
        </pc:spChg>
        <pc:spChg chg="add 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277" creationId="{2C7AAA07-BDBE-8053-5D54-B40302BB4B91}"/>
          </ac:spMkLst>
        </pc:spChg>
        <pc:spChg chg="add 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278" creationId="{8A3E1021-CD69-8DAA-F549-A9990192E296}"/>
          </ac:spMkLst>
        </pc:spChg>
        <pc:spChg chg="mod">
          <ac:chgData name="NGUYEN PHAM ANH THU" userId="baf72463-252b-4d5f-a6ca-5a6327a9888d" providerId="ADAL" clId="{C0A3687F-47BA-49EF-B2D9-4E6FD31D025F}" dt="2022-06-11T03:39:36.809" v="169"/>
          <ac:spMkLst>
            <pc:docMk/>
            <pc:sldMk cId="15929017" sldId="331"/>
            <ac:spMk id="281" creationId="{657DD1CB-D888-752A-8276-0E759EE154FE}"/>
          </ac:spMkLst>
        </pc:spChg>
        <pc:spChg chg="add mod">
          <ac:chgData name="NGUYEN PHAM ANH THU" userId="baf72463-252b-4d5f-a6ca-5a6327a9888d" providerId="ADAL" clId="{C0A3687F-47BA-49EF-B2D9-4E6FD31D025F}" dt="2022-06-11T03:39:46.077" v="170" actId="1076"/>
          <ac:spMkLst>
            <pc:docMk/>
            <pc:sldMk cId="15929017" sldId="331"/>
            <ac:spMk id="282" creationId="{2EECAEFA-C5A6-A12B-C0B7-1925D55AEF93}"/>
          </ac:spMkLst>
        </pc:spChg>
        <pc:grpChg chg="add mod">
          <ac:chgData name="NGUYEN PHAM ANH THU" userId="baf72463-252b-4d5f-a6ca-5a6327a9888d" providerId="ADAL" clId="{C0A3687F-47BA-49EF-B2D9-4E6FD31D025F}" dt="2022-06-11T03:39:36.809" v="169"/>
          <ac:grpSpMkLst>
            <pc:docMk/>
            <pc:sldMk cId="15929017" sldId="331"/>
            <ac:grpSpMk id="111" creationId="{A0050256-F33F-2268-C63A-6DE87ADAFF69}"/>
          </ac:grpSpMkLst>
        </pc:grpChg>
        <pc:grpChg chg="mod">
          <ac:chgData name="NGUYEN PHAM ANH THU" userId="baf72463-252b-4d5f-a6ca-5a6327a9888d" providerId="ADAL" clId="{C0A3687F-47BA-49EF-B2D9-4E6FD31D025F}" dt="2022-06-11T03:39:36.809" v="169"/>
          <ac:grpSpMkLst>
            <pc:docMk/>
            <pc:sldMk cId="15929017" sldId="331"/>
            <ac:grpSpMk id="113" creationId="{D641E99C-D270-600F-3278-F6CBCDCADAAA}"/>
          </ac:grpSpMkLst>
        </pc:grpChg>
        <pc:grpChg chg="mod">
          <ac:chgData name="NGUYEN PHAM ANH THU" userId="baf72463-252b-4d5f-a6ca-5a6327a9888d" providerId="ADAL" clId="{C0A3687F-47BA-49EF-B2D9-4E6FD31D025F}" dt="2022-06-11T03:39:36.809" v="169"/>
          <ac:grpSpMkLst>
            <pc:docMk/>
            <pc:sldMk cId="15929017" sldId="331"/>
            <ac:grpSpMk id="114" creationId="{C5F2552E-418C-B74E-2A13-90DD098EF596}"/>
          </ac:grpSpMkLst>
        </pc:grpChg>
        <pc:grpChg chg="mod">
          <ac:chgData name="NGUYEN PHAM ANH THU" userId="baf72463-252b-4d5f-a6ca-5a6327a9888d" providerId="ADAL" clId="{C0A3687F-47BA-49EF-B2D9-4E6FD31D025F}" dt="2022-06-11T03:39:36.809" v="169"/>
          <ac:grpSpMkLst>
            <pc:docMk/>
            <pc:sldMk cId="15929017" sldId="331"/>
            <ac:grpSpMk id="115" creationId="{5F2FEDD1-B1EB-B22E-92BF-3B1E4D0BEF5D}"/>
          </ac:grpSpMkLst>
        </pc:grpChg>
        <pc:grpChg chg="mod">
          <ac:chgData name="NGUYEN PHAM ANH THU" userId="baf72463-252b-4d5f-a6ca-5a6327a9888d" providerId="ADAL" clId="{C0A3687F-47BA-49EF-B2D9-4E6FD31D025F}" dt="2022-06-11T03:39:36.809" v="169"/>
          <ac:grpSpMkLst>
            <pc:docMk/>
            <pc:sldMk cId="15929017" sldId="331"/>
            <ac:grpSpMk id="116" creationId="{B3042E01-79F0-20F8-78D8-D730B8C7290C}"/>
          </ac:grpSpMkLst>
        </pc:grpChg>
        <pc:grpChg chg="del">
          <ac:chgData name="NGUYEN PHAM ANH THU" userId="baf72463-252b-4d5f-a6ca-5a6327a9888d" providerId="ADAL" clId="{C0A3687F-47BA-49EF-B2D9-4E6FD31D025F}" dt="2022-06-11T03:39:30.855" v="168" actId="478"/>
          <ac:grpSpMkLst>
            <pc:docMk/>
            <pc:sldMk cId="15929017" sldId="331"/>
            <ac:grpSpMk id="140" creationId="{96674966-8801-8058-F5EF-D5ECBF19198E}"/>
          </ac:grpSpMkLst>
        </pc:grpChg>
        <pc:grpChg chg="del">
          <ac:chgData name="NGUYEN PHAM ANH THU" userId="baf72463-252b-4d5f-a6ca-5a6327a9888d" providerId="ADAL" clId="{C0A3687F-47BA-49EF-B2D9-4E6FD31D025F}" dt="2022-06-11T03:39:30.855" v="168" actId="478"/>
          <ac:grpSpMkLst>
            <pc:docMk/>
            <pc:sldMk cId="15929017" sldId="331"/>
            <ac:grpSpMk id="143" creationId="{BE86BA90-A314-E806-CEC5-2E1DAAB36D64}"/>
          </ac:grpSpMkLst>
        </pc:grpChg>
        <pc:grpChg chg="del">
          <ac:chgData name="NGUYEN PHAM ANH THU" userId="baf72463-252b-4d5f-a6ca-5a6327a9888d" providerId="ADAL" clId="{C0A3687F-47BA-49EF-B2D9-4E6FD31D025F}" dt="2022-06-11T03:39:30.855" v="168" actId="478"/>
          <ac:grpSpMkLst>
            <pc:docMk/>
            <pc:sldMk cId="15929017" sldId="331"/>
            <ac:grpSpMk id="155" creationId="{DBC71780-80E6-8CD1-D184-11F6799D502B}"/>
          </ac:grpSpMkLst>
        </pc:grpChg>
        <pc:grpChg chg="del">
          <ac:chgData name="NGUYEN PHAM ANH THU" userId="baf72463-252b-4d5f-a6ca-5a6327a9888d" providerId="ADAL" clId="{C0A3687F-47BA-49EF-B2D9-4E6FD31D025F}" dt="2022-06-11T03:39:30.855" v="168" actId="478"/>
          <ac:grpSpMkLst>
            <pc:docMk/>
            <pc:sldMk cId="15929017" sldId="331"/>
            <ac:grpSpMk id="242" creationId="{889E2AAF-3420-D639-589A-C2C6213AA5E8}"/>
          </ac:grpSpMkLst>
        </pc:grpChg>
        <pc:grpChg chg="add mod">
          <ac:chgData name="NGUYEN PHAM ANH THU" userId="baf72463-252b-4d5f-a6ca-5a6327a9888d" providerId="ADAL" clId="{C0A3687F-47BA-49EF-B2D9-4E6FD31D025F}" dt="2022-06-11T03:39:36.809" v="169"/>
          <ac:grpSpMkLst>
            <pc:docMk/>
            <pc:sldMk cId="15929017" sldId="331"/>
            <ac:grpSpMk id="245" creationId="{9F9D057B-202B-56BB-B9B1-4FD982E1FC0D}"/>
          </ac:grpSpMkLst>
        </pc:grpChg>
        <pc:grpChg chg="mod">
          <ac:chgData name="NGUYEN PHAM ANH THU" userId="baf72463-252b-4d5f-a6ca-5a6327a9888d" providerId="ADAL" clId="{C0A3687F-47BA-49EF-B2D9-4E6FD31D025F}" dt="2022-06-11T03:39:36.809" v="169"/>
          <ac:grpSpMkLst>
            <pc:docMk/>
            <pc:sldMk cId="15929017" sldId="331"/>
            <ac:grpSpMk id="247" creationId="{09D99C35-1475-616A-75EA-97B9D6ED24B3}"/>
          </ac:grpSpMkLst>
        </pc:grpChg>
        <pc:grpChg chg="mod">
          <ac:chgData name="NGUYEN PHAM ANH THU" userId="baf72463-252b-4d5f-a6ca-5a6327a9888d" providerId="ADAL" clId="{C0A3687F-47BA-49EF-B2D9-4E6FD31D025F}" dt="2022-06-11T03:39:36.809" v="169"/>
          <ac:grpSpMkLst>
            <pc:docMk/>
            <pc:sldMk cId="15929017" sldId="331"/>
            <ac:grpSpMk id="248" creationId="{FBEFB004-57B2-B3AB-D311-D22EB4C719D9}"/>
          </ac:grpSpMkLst>
        </pc:grpChg>
        <pc:grpChg chg="mod">
          <ac:chgData name="NGUYEN PHAM ANH THU" userId="baf72463-252b-4d5f-a6ca-5a6327a9888d" providerId="ADAL" clId="{C0A3687F-47BA-49EF-B2D9-4E6FD31D025F}" dt="2022-06-11T03:39:36.809" v="169"/>
          <ac:grpSpMkLst>
            <pc:docMk/>
            <pc:sldMk cId="15929017" sldId="331"/>
            <ac:grpSpMk id="249" creationId="{0C3B64C9-CD47-2B41-270E-A33C037247A0}"/>
          </ac:grpSpMkLst>
        </pc:grpChg>
        <pc:grpChg chg="mod">
          <ac:chgData name="NGUYEN PHAM ANH THU" userId="baf72463-252b-4d5f-a6ca-5a6327a9888d" providerId="ADAL" clId="{C0A3687F-47BA-49EF-B2D9-4E6FD31D025F}" dt="2022-06-11T03:39:36.809" v="169"/>
          <ac:grpSpMkLst>
            <pc:docMk/>
            <pc:sldMk cId="15929017" sldId="331"/>
            <ac:grpSpMk id="250" creationId="{3D08C302-257E-FF5F-3088-0DE2E55039C5}"/>
          </ac:grpSpMkLst>
        </pc:grpChg>
        <pc:grpChg chg="mod">
          <ac:chgData name="NGUYEN PHAM ANH THU" userId="baf72463-252b-4d5f-a6ca-5a6327a9888d" providerId="ADAL" clId="{C0A3687F-47BA-49EF-B2D9-4E6FD31D025F}" dt="2022-06-11T03:39:36.809" v="169"/>
          <ac:grpSpMkLst>
            <pc:docMk/>
            <pc:sldMk cId="15929017" sldId="331"/>
            <ac:grpSpMk id="251" creationId="{FF328202-959F-50AB-B852-ACC1BF6ACE74}"/>
          </ac:grpSpMkLst>
        </pc:grpChg>
        <pc:grpChg chg="add mod">
          <ac:chgData name="NGUYEN PHAM ANH THU" userId="baf72463-252b-4d5f-a6ca-5a6327a9888d" providerId="ADAL" clId="{C0A3687F-47BA-49EF-B2D9-4E6FD31D025F}" dt="2022-06-11T03:39:48.924" v="171" actId="1076"/>
          <ac:grpSpMkLst>
            <pc:docMk/>
            <pc:sldMk cId="15929017" sldId="331"/>
            <ac:grpSpMk id="279" creationId="{31ED4E65-3637-F7E8-349A-CED77253AA4A}"/>
          </ac:grpSpMkLst>
        </pc:grpChg>
        <pc:picChg chg="mod">
          <ac:chgData name="NGUYEN PHAM ANH THU" userId="baf72463-252b-4d5f-a6ca-5a6327a9888d" providerId="ADAL" clId="{C0A3687F-47BA-49EF-B2D9-4E6FD31D025F}" dt="2022-06-11T03:39:36.809" v="169"/>
          <ac:picMkLst>
            <pc:docMk/>
            <pc:sldMk cId="15929017" sldId="331"/>
            <ac:picMk id="280" creationId="{719D61DC-7FAB-89CE-C3A1-6B3ABFF7B62D}"/>
          </ac:picMkLst>
        </pc:picChg>
      </pc:sldChg>
      <pc:sldChg chg="addSp delSp modSp add mod modTransition delAnim modAnim">
        <pc:chgData name="NGUYEN PHAM ANH THU" userId="baf72463-252b-4d5f-a6ca-5a6327a9888d" providerId="ADAL" clId="{C0A3687F-47BA-49EF-B2D9-4E6FD31D025F}" dt="2022-06-11T04:33:24.920" v="736"/>
        <pc:sldMkLst>
          <pc:docMk/>
          <pc:sldMk cId="1426998097" sldId="332"/>
        </pc:sldMkLst>
        <pc:spChg chg="add mod">
          <ac:chgData name="NGUYEN PHAM ANH THU" userId="baf72463-252b-4d5f-a6ca-5a6327a9888d" providerId="ADAL" clId="{C0A3687F-47BA-49EF-B2D9-4E6FD31D025F}" dt="2022-06-11T03:40:11.919" v="175" actId="1076"/>
          <ac:spMkLst>
            <pc:docMk/>
            <pc:sldMk cId="1426998097" sldId="332"/>
            <ac:spMk id="72" creationId="{795890CB-09D4-5D45-C1A2-E8129E37727D}"/>
          </ac:spMkLst>
        </pc:spChg>
        <pc:spChg chg="mod">
          <ac:chgData name="NGUYEN PHAM ANH THU" userId="baf72463-252b-4d5f-a6ca-5a6327a9888d" providerId="ADAL" clId="{C0A3687F-47BA-49EF-B2D9-4E6FD31D025F}" dt="2022-06-11T03:40:03.247" v="174"/>
          <ac:spMkLst>
            <pc:docMk/>
            <pc:sldMk cId="1426998097" sldId="332"/>
            <ac:spMk id="74" creationId="{BD6B15C8-6ABC-F5B7-9975-4D7257518992}"/>
          </ac:spMkLst>
        </pc:spChg>
        <pc:spChg chg="mod">
          <ac:chgData name="NGUYEN PHAM ANH THU" userId="baf72463-252b-4d5f-a6ca-5a6327a9888d" providerId="ADAL" clId="{C0A3687F-47BA-49EF-B2D9-4E6FD31D025F}" dt="2022-06-11T03:40:03.247" v="174"/>
          <ac:spMkLst>
            <pc:docMk/>
            <pc:sldMk cId="1426998097" sldId="332"/>
            <ac:spMk id="75" creationId="{01833240-F791-3DA4-4101-3B646F4C3ABC}"/>
          </ac:spMkLst>
        </pc:spChg>
        <pc:spChg chg="mod">
          <ac:chgData name="NGUYEN PHAM ANH THU" userId="baf72463-252b-4d5f-a6ca-5a6327a9888d" providerId="ADAL" clId="{C0A3687F-47BA-49EF-B2D9-4E6FD31D025F}" dt="2022-06-11T03:40:03.247" v="174"/>
          <ac:spMkLst>
            <pc:docMk/>
            <pc:sldMk cId="1426998097" sldId="332"/>
            <ac:spMk id="76" creationId="{DC3A195E-7545-E3E3-62C0-19E20D0ACE6D}"/>
          </ac:spMkLst>
        </pc:spChg>
        <pc:spChg chg="mod">
          <ac:chgData name="NGUYEN PHAM ANH THU" userId="baf72463-252b-4d5f-a6ca-5a6327a9888d" providerId="ADAL" clId="{C0A3687F-47BA-49EF-B2D9-4E6FD31D025F}" dt="2022-06-11T03:40:03.247" v="174"/>
          <ac:spMkLst>
            <pc:docMk/>
            <pc:sldMk cId="1426998097" sldId="332"/>
            <ac:spMk id="77" creationId="{747C3927-BDE6-2E30-E745-17A5277A7927}"/>
          </ac:spMkLst>
        </pc:spChg>
        <pc:spChg chg="mod">
          <ac:chgData name="NGUYEN PHAM ANH THU" userId="baf72463-252b-4d5f-a6ca-5a6327a9888d" providerId="ADAL" clId="{C0A3687F-47BA-49EF-B2D9-4E6FD31D025F}" dt="2022-06-11T03:40:03.247" v="174"/>
          <ac:spMkLst>
            <pc:docMk/>
            <pc:sldMk cId="1426998097" sldId="332"/>
            <ac:spMk id="78" creationId="{FC21CB36-C8D6-F3B1-A97D-667B7EF1D8A4}"/>
          </ac:spMkLst>
        </pc:spChg>
        <pc:spChg chg="mod">
          <ac:chgData name="NGUYEN PHAM ANH THU" userId="baf72463-252b-4d5f-a6ca-5a6327a9888d" providerId="ADAL" clId="{C0A3687F-47BA-49EF-B2D9-4E6FD31D025F}" dt="2022-06-11T03:40:03.247" v="174"/>
          <ac:spMkLst>
            <pc:docMk/>
            <pc:sldMk cId="1426998097" sldId="332"/>
            <ac:spMk id="79" creationId="{FC4892A7-7966-80CC-92EC-D32848F12EB0}"/>
          </ac:spMkLst>
        </pc:spChg>
        <pc:spChg chg="mod">
          <ac:chgData name="NGUYEN PHAM ANH THU" userId="baf72463-252b-4d5f-a6ca-5a6327a9888d" providerId="ADAL" clId="{C0A3687F-47BA-49EF-B2D9-4E6FD31D025F}" dt="2022-06-11T03:40:03.247" v="174"/>
          <ac:spMkLst>
            <pc:docMk/>
            <pc:sldMk cId="1426998097" sldId="332"/>
            <ac:spMk id="81" creationId="{A408F9BE-529D-522F-8DA1-2DB41855E83C}"/>
          </ac:spMkLst>
        </pc:spChg>
        <pc:spChg chg="mod">
          <ac:chgData name="NGUYEN PHAM ANH THU" userId="baf72463-252b-4d5f-a6ca-5a6327a9888d" providerId="ADAL" clId="{C0A3687F-47BA-49EF-B2D9-4E6FD31D025F}" dt="2022-06-11T03:40:03.247" v="174"/>
          <ac:spMkLst>
            <pc:docMk/>
            <pc:sldMk cId="1426998097" sldId="332"/>
            <ac:spMk id="82" creationId="{62160E4B-185E-9353-8252-7CF09EEC1F86}"/>
          </ac:spMkLst>
        </pc:spChg>
        <pc:spChg chg="mod">
          <ac:chgData name="NGUYEN PHAM ANH THU" userId="baf72463-252b-4d5f-a6ca-5a6327a9888d" providerId="ADAL" clId="{C0A3687F-47BA-49EF-B2D9-4E6FD31D025F}" dt="2022-06-11T03:40:03.247" v="174"/>
          <ac:spMkLst>
            <pc:docMk/>
            <pc:sldMk cId="1426998097" sldId="332"/>
            <ac:spMk id="83" creationId="{6E0B226B-CF2E-A897-5B1E-F5D9F511BB4D}"/>
          </ac:spMkLst>
        </pc:spChg>
        <pc:spChg chg="mod">
          <ac:chgData name="NGUYEN PHAM ANH THU" userId="baf72463-252b-4d5f-a6ca-5a6327a9888d" providerId="ADAL" clId="{C0A3687F-47BA-49EF-B2D9-4E6FD31D025F}" dt="2022-06-11T03:40:03.247" v="174"/>
          <ac:spMkLst>
            <pc:docMk/>
            <pc:sldMk cId="1426998097" sldId="332"/>
            <ac:spMk id="84" creationId="{46159A01-57A2-8874-7CA4-81C6EEA60D67}"/>
          </ac:spMkLst>
        </pc:spChg>
        <pc:spChg chg="mod">
          <ac:chgData name="NGUYEN PHAM ANH THU" userId="baf72463-252b-4d5f-a6ca-5a6327a9888d" providerId="ADAL" clId="{C0A3687F-47BA-49EF-B2D9-4E6FD31D025F}" dt="2022-06-11T03:40:03.247" v="174"/>
          <ac:spMkLst>
            <pc:docMk/>
            <pc:sldMk cId="1426998097" sldId="332"/>
            <ac:spMk id="85" creationId="{661B6F78-631A-F897-9FA2-420A33065DF3}"/>
          </ac:spMkLst>
        </pc:spChg>
        <pc:spChg chg="mod">
          <ac:chgData name="NGUYEN PHAM ANH THU" userId="baf72463-252b-4d5f-a6ca-5a6327a9888d" providerId="ADAL" clId="{C0A3687F-47BA-49EF-B2D9-4E6FD31D025F}" dt="2022-06-11T03:40:03.247" v="174"/>
          <ac:spMkLst>
            <pc:docMk/>
            <pc:sldMk cId="1426998097" sldId="332"/>
            <ac:spMk id="86" creationId="{85EADE2D-D0B1-D3E3-207F-575C3E882D88}"/>
          </ac:spMkLst>
        </pc:spChg>
        <pc:spChg chg="mod">
          <ac:chgData name="NGUYEN PHAM ANH THU" userId="baf72463-252b-4d5f-a6ca-5a6327a9888d" providerId="ADAL" clId="{C0A3687F-47BA-49EF-B2D9-4E6FD31D025F}" dt="2022-06-11T03:40:03.247" v="174"/>
          <ac:spMkLst>
            <pc:docMk/>
            <pc:sldMk cId="1426998097" sldId="332"/>
            <ac:spMk id="88" creationId="{74C21258-1CFA-8C41-2FDE-C9BB402591A8}"/>
          </ac:spMkLst>
        </pc:spChg>
        <pc:spChg chg="mod">
          <ac:chgData name="NGUYEN PHAM ANH THU" userId="baf72463-252b-4d5f-a6ca-5a6327a9888d" providerId="ADAL" clId="{C0A3687F-47BA-49EF-B2D9-4E6FD31D025F}" dt="2022-06-11T03:40:03.247" v="174"/>
          <ac:spMkLst>
            <pc:docMk/>
            <pc:sldMk cId="1426998097" sldId="332"/>
            <ac:spMk id="89" creationId="{911B6470-C009-BADF-C47F-2D8CC41FC662}"/>
          </ac:spMkLst>
        </pc:spChg>
        <pc:spChg chg="mod">
          <ac:chgData name="NGUYEN PHAM ANH THU" userId="baf72463-252b-4d5f-a6ca-5a6327a9888d" providerId="ADAL" clId="{C0A3687F-47BA-49EF-B2D9-4E6FD31D025F}" dt="2022-06-11T03:40:03.247" v="174"/>
          <ac:spMkLst>
            <pc:docMk/>
            <pc:sldMk cId="1426998097" sldId="332"/>
            <ac:spMk id="90" creationId="{8999E354-C022-26D6-44B0-426FCF36D8BD}"/>
          </ac:spMkLst>
        </pc:spChg>
        <pc:spChg chg="mod">
          <ac:chgData name="NGUYEN PHAM ANH THU" userId="baf72463-252b-4d5f-a6ca-5a6327a9888d" providerId="ADAL" clId="{C0A3687F-47BA-49EF-B2D9-4E6FD31D025F}" dt="2022-06-11T03:40:03.247" v="174"/>
          <ac:spMkLst>
            <pc:docMk/>
            <pc:sldMk cId="1426998097" sldId="332"/>
            <ac:spMk id="91" creationId="{9B4646F7-1188-0946-C302-C09648C9AE2D}"/>
          </ac:spMkLst>
        </pc:spChg>
        <pc:spChg chg="mod">
          <ac:chgData name="NGUYEN PHAM ANH THU" userId="baf72463-252b-4d5f-a6ca-5a6327a9888d" providerId="ADAL" clId="{C0A3687F-47BA-49EF-B2D9-4E6FD31D025F}" dt="2022-06-11T03:40:03.247" v="174"/>
          <ac:spMkLst>
            <pc:docMk/>
            <pc:sldMk cId="1426998097" sldId="332"/>
            <ac:spMk id="92" creationId="{9B52C1C1-E1F5-6683-803B-2AAA2E8C9CFB}"/>
          </ac:spMkLst>
        </pc:spChg>
        <pc:spChg chg="mod">
          <ac:chgData name="NGUYEN PHAM ANH THU" userId="baf72463-252b-4d5f-a6ca-5a6327a9888d" providerId="ADAL" clId="{C0A3687F-47BA-49EF-B2D9-4E6FD31D025F}" dt="2022-06-11T03:40:03.247" v="174"/>
          <ac:spMkLst>
            <pc:docMk/>
            <pc:sldMk cId="1426998097" sldId="332"/>
            <ac:spMk id="93" creationId="{A2D09DC7-C078-08E3-5DA1-EE49CE57D79C}"/>
          </ac:spMkLst>
        </pc:spChg>
        <pc:spChg chg="mod">
          <ac:chgData name="NGUYEN PHAM ANH THU" userId="baf72463-252b-4d5f-a6ca-5a6327a9888d" providerId="ADAL" clId="{C0A3687F-47BA-49EF-B2D9-4E6FD31D025F}" dt="2022-06-11T03:40:03.247" v="174"/>
          <ac:spMkLst>
            <pc:docMk/>
            <pc:sldMk cId="1426998097" sldId="332"/>
            <ac:spMk id="95" creationId="{49F25D21-7D43-C3AD-2A04-F1F77D0DC903}"/>
          </ac:spMkLst>
        </pc:spChg>
        <pc:spChg chg="mod">
          <ac:chgData name="NGUYEN PHAM ANH THU" userId="baf72463-252b-4d5f-a6ca-5a6327a9888d" providerId="ADAL" clId="{C0A3687F-47BA-49EF-B2D9-4E6FD31D025F}" dt="2022-06-11T03:40:03.247" v="174"/>
          <ac:spMkLst>
            <pc:docMk/>
            <pc:sldMk cId="1426998097" sldId="332"/>
            <ac:spMk id="96" creationId="{D6B02DF4-A34E-7E28-BC73-A2D3FFE4FC5B}"/>
          </ac:spMkLst>
        </pc:spChg>
        <pc:spChg chg="mod">
          <ac:chgData name="NGUYEN PHAM ANH THU" userId="baf72463-252b-4d5f-a6ca-5a6327a9888d" providerId="ADAL" clId="{C0A3687F-47BA-49EF-B2D9-4E6FD31D025F}" dt="2022-06-11T03:40:03.247" v="174"/>
          <ac:spMkLst>
            <pc:docMk/>
            <pc:sldMk cId="1426998097" sldId="332"/>
            <ac:spMk id="97" creationId="{942A4A88-F111-44E5-702D-9640832C7086}"/>
          </ac:spMkLst>
        </pc:spChg>
        <pc:spChg chg="mod">
          <ac:chgData name="NGUYEN PHAM ANH THU" userId="baf72463-252b-4d5f-a6ca-5a6327a9888d" providerId="ADAL" clId="{C0A3687F-47BA-49EF-B2D9-4E6FD31D025F}" dt="2022-06-11T03:40:03.247" v="174"/>
          <ac:spMkLst>
            <pc:docMk/>
            <pc:sldMk cId="1426998097" sldId="332"/>
            <ac:spMk id="98" creationId="{9A4A7FAB-6F38-66A1-33ED-48B5E50FA1C5}"/>
          </ac:spMkLst>
        </pc:spChg>
        <pc:spChg chg="mod">
          <ac:chgData name="NGUYEN PHAM ANH THU" userId="baf72463-252b-4d5f-a6ca-5a6327a9888d" providerId="ADAL" clId="{C0A3687F-47BA-49EF-B2D9-4E6FD31D025F}" dt="2022-06-11T03:40:03.247" v="174"/>
          <ac:spMkLst>
            <pc:docMk/>
            <pc:sldMk cId="1426998097" sldId="332"/>
            <ac:spMk id="99" creationId="{FE34FC2C-0264-234C-E561-0B5A91F07278}"/>
          </ac:spMkLst>
        </pc:spChg>
        <pc:spChg chg="mod">
          <ac:chgData name="NGUYEN PHAM ANH THU" userId="baf72463-252b-4d5f-a6ca-5a6327a9888d" providerId="ADAL" clId="{C0A3687F-47BA-49EF-B2D9-4E6FD31D025F}" dt="2022-06-11T03:40:03.247" v="174"/>
          <ac:spMkLst>
            <pc:docMk/>
            <pc:sldMk cId="1426998097" sldId="332"/>
            <ac:spMk id="100" creationId="{DEC6D0A4-559D-5927-20E6-7CF4A8034CCC}"/>
          </ac:spMkLst>
        </pc:spChg>
        <pc:spChg chg="mod">
          <ac:chgData name="NGUYEN PHAM ANH THU" userId="baf72463-252b-4d5f-a6ca-5a6327a9888d" providerId="ADAL" clId="{C0A3687F-47BA-49EF-B2D9-4E6FD31D025F}" dt="2022-06-11T03:40:17.621" v="176" actId="14100"/>
          <ac:spMkLst>
            <pc:docMk/>
            <pc:sldMk cId="1426998097" sldId="332"/>
            <ac:spMk id="102" creationId="{E538E5D7-C017-BBCF-FF65-3ED673B33AF3}"/>
          </ac:spMkLst>
        </pc:spChg>
        <pc:spChg chg="add mod">
          <ac:chgData name="NGUYEN PHAM ANH THU" userId="baf72463-252b-4d5f-a6ca-5a6327a9888d" providerId="ADAL" clId="{C0A3687F-47BA-49EF-B2D9-4E6FD31D025F}" dt="2022-06-11T03:40:11.919" v="175" actId="1076"/>
          <ac:spMkLst>
            <pc:docMk/>
            <pc:sldMk cId="1426998097" sldId="332"/>
            <ac:spMk id="104" creationId="{692F782E-662C-C2EA-CFC2-F5B2C793D519}"/>
          </ac:spMkLst>
        </pc:spChg>
        <pc:spChg chg="add mod">
          <ac:chgData name="NGUYEN PHAM ANH THU" userId="baf72463-252b-4d5f-a6ca-5a6327a9888d" providerId="ADAL" clId="{C0A3687F-47BA-49EF-B2D9-4E6FD31D025F}" dt="2022-06-11T03:40:11.919" v="175" actId="1076"/>
          <ac:spMkLst>
            <pc:docMk/>
            <pc:sldMk cId="1426998097" sldId="332"/>
            <ac:spMk id="105" creationId="{5DF0CC17-0329-7E75-40CA-A2E648766BC0}"/>
          </ac:spMkLst>
        </pc:spChg>
        <pc:spChg chg="add mod">
          <ac:chgData name="NGUYEN PHAM ANH THU" userId="baf72463-252b-4d5f-a6ca-5a6327a9888d" providerId="ADAL" clId="{C0A3687F-47BA-49EF-B2D9-4E6FD31D025F}" dt="2022-06-11T03:40:11.919" v="175" actId="1076"/>
          <ac:spMkLst>
            <pc:docMk/>
            <pc:sldMk cId="1426998097" sldId="332"/>
            <ac:spMk id="106" creationId="{A52940EB-4E4D-AD46-741F-DAA65A7CAF6F}"/>
          </ac:spMkLst>
        </pc:spChg>
        <pc:spChg chg="add mod">
          <ac:chgData name="NGUYEN PHAM ANH THU" userId="baf72463-252b-4d5f-a6ca-5a6327a9888d" providerId="ADAL" clId="{C0A3687F-47BA-49EF-B2D9-4E6FD31D025F}" dt="2022-06-11T03:40:11.919" v="175" actId="1076"/>
          <ac:spMkLst>
            <pc:docMk/>
            <pc:sldMk cId="1426998097" sldId="332"/>
            <ac:spMk id="107" creationId="{B53BE1E7-B245-58C6-917D-EC0994AC0166}"/>
          </ac:spMkLst>
        </pc:spChg>
        <pc:spChg chg="add mod">
          <ac:chgData name="NGUYEN PHAM ANH THU" userId="baf72463-252b-4d5f-a6ca-5a6327a9888d" providerId="ADAL" clId="{C0A3687F-47BA-49EF-B2D9-4E6FD31D025F}" dt="2022-06-11T03:40:11.919" v="175" actId="1076"/>
          <ac:spMkLst>
            <pc:docMk/>
            <pc:sldMk cId="1426998097" sldId="332"/>
            <ac:spMk id="108" creationId="{13F91961-44BF-00DA-2CC3-4190AC751CA5}"/>
          </ac:spMkLst>
        </pc:spChg>
        <pc:spChg chg="del">
          <ac:chgData name="NGUYEN PHAM ANH THU" userId="baf72463-252b-4d5f-a6ca-5a6327a9888d" providerId="ADAL" clId="{C0A3687F-47BA-49EF-B2D9-4E6FD31D025F}" dt="2022-06-11T03:39:57.968" v="173" actId="478"/>
          <ac:spMkLst>
            <pc:docMk/>
            <pc:sldMk cId="1426998097" sldId="332"/>
            <ac:spMk id="277" creationId="{2C7AAA07-BDBE-8053-5D54-B40302BB4B91}"/>
          </ac:spMkLst>
        </pc:spChg>
        <pc:spChg chg="del">
          <ac:chgData name="NGUYEN PHAM ANH THU" userId="baf72463-252b-4d5f-a6ca-5a6327a9888d" providerId="ADAL" clId="{C0A3687F-47BA-49EF-B2D9-4E6FD31D025F}" dt="2022-06-11T03:39:57.968" v="173" actId="478"/>
          <ac:spMkLst>
            <pc:docMk/>
            <pc:sldMk cId="1426998097" sldId="332"/>
            <ac:spMk id="278" creationId="{8A3E1021-CD69-8DAA-F549-A9990192E296}"/>
          </ac:spMkLst>
        </pc:spChg>
        <pc:spChg chg="del">
          <ac:chgData name="NGUYEN PHAM ANH THU" userId="baf72463-252b-4d5f-a6ca-5a6327a9888d" providerId="ADAL" clId="{C0A3687F-47BA-49EF-B2D9-4E6FD31D025F}" dt="2022-06-11T03:39:57.968" v="173" actId="478"/>
          <ac:spMkLst>
            <pc:docMk/>
            <pc:sldMk cId="1426998097" sldId="332"/>
            <ac:spMk id="282" creationId="{2EECAEFA-C5A6-A12B-C0B7-1925D55AEF93}"/>
          </ac:spMkLst>
        </pc:spChg>
        <pc:grpChg chg="add mod">
          <ac:chgData name="NGUYEN PHAM ANH THU" userId="baf72463-252b-4d5f-a6ca-5a6327a9888d" providerId="ADAL" clId="{C0A3687F-47BA-49EF-B2D9-4E6FD31D025F}" dt="2022-06-11T03:40:11.919" v="175" actId="1076"/>
          <ac:grpSpMkLst>
            <pc:docMk/>
            <pc:sldMk cId="1426998097" sldId="332"/>
            <ac:grpSpMk id="73" creationId="{7B2E8A96-8368-E454-FBF8-5195B16DE3D0}"/>
          </ac:grpSpMkLst>
        </pc:grpChg>
        <pc:grpChg chg="add mod">
          <ac:chgData name="NGUYEN PHAM ANH THU" userId="baf72463-252b-4d5f-a6ca-5a6327a9888d" providerId="ADAL" clId="{C0A3687F-47BA-49EF-B2D9-4E6FD31D025F}" dt="2022-06-11T03:40:11.919" v="175" actId="1076"/>
          <ac:grpSpMkLst>
            <pc:docMk/>
            <pc:sldMk cId="1426998097" sldId="332"/>
            <ac:grpSpMk id="80" creationId="{B9FC1FDC-E555-2F0C-1E8A-04CD721D926F}"/>
          </ac:grpSpMkLst>
        </pc:grpChg>
        <pc:grpChg chg="add mod">
          <ac:chgData name="NGUYEN PHAM ANH THU" userId="baf72463-252b-4d5f-a6ca-5a6327a9888d" providerId="ADAL" clId="{C0A3687F-47BA-49EF-B2D9-4E6FD31D025F}" dt="2022-06-11T03:40:11.919" v="175" actId="1076"/>
          <ac:grpSpMkLst>
            <pc:docMk/>
            <pc:sldMk cId="1426998097" sldId="332"/>
            <ac:grpSpMk id="87" creationId="{73FC13FC-F325-4824-F090-5F643B1130DD}"/>
          </ac:grpSpMkLst>
        </pc:grpChg>
        <pc:grpChg chg="add mod">
          <ac:chgData name="NGUYEN PHAM ANH THU" userId="baf72463-252b-4d5f-a6ca-5a6327a9888d" providerId="ADAL" clId="{C0A3687F-47BA-49EF-B2D9-4E6FD31D025F}" dt="2022-06-11T03:40:11.919" v="175" actId="1076"/>
          <ac:grpSpMkLst>
            <pc:docMk/>
            <pc:sldMk cId="1426998097" sldId="332"/>
            <ac:grpSpMk id="94" creationId="{3DD1B33B-B222-DBC8-B7A8-AE33DCC97CFC}"/>
          </ac:grpSpMkLst>
        </pc:grpChg>
        <pc:grpChg chg="add mod">
          <ac:chgData name="NGUYEN PHAM ANH THU" userId="baf72463-252b-4d5f-a6ca-5a6327a9888d" providerId="ADAL" clId="{C0A3687F-47BA-49EF-B2D9-4E6FD31D025F}" dt="2022-06-11T03:40:11.919" v="175" actId="1076"/>
          <ac:grpSpMkLst>
            <pc:docMk/>
            <pc:sldMk cId="1426998097" sldId="332"/>
            <ac:grpSpMk id="101" creationId="{788E400F-4C69-8E5B-37E6-1D64321F7C1B}"/>
          </ac:grpSpMkLst>
        </pc:grpChg>
        <pc:grpChg chg="del">
          <ac:chgData name="NGUYEN PHAM ANH THU" userId="baf72463-252b-4d5f-a6ca-5a6327a9888d" providerId="ADAL" clId="{C0A3687F-47BA-49EF-B2D9-4E6FD31D025F}" dt="2022-06-11T03:39:57.968" v="173" actId="478"/>
          <ac:grpSpMkLst>
            <pc:docMk/>
            <pc:sldMk cId="1426998097" sldId="332"/>
            <ac:grpSpMk id="111" creationId="{A0050256-F33F-2268-C63A-6DE87ADAFF69}"/>
          </ac:grpSpMkLst>
        </pc:grpChg>
        <pc:grpChg chg="del">
          <ac:chgData name="NGUYEN PHAM ANH THU" userId="baf72463-252b-4d5f-a6ca-5a6327a9888d" providerId="ADAL" clId="{C0A3687F-47BA-49EF-B2D9-4E6FD31D025F}" dt="2022-06-11T03:39:57.968" v="173" actId="478"/>
          <ac:grpSpMkLst>
            <pc:docMk/>
            <pc:sldMk cId="1426998097" sldId="332"/>
            <ac:grpSpMk id="245" creationId="{9F9D057B-202B-56BB-B9B1-4FD982E1FC0D}"/>
          </ac:grpSpMkLst>
        </pc:grpChg>
        <pc:grpChg chg="del">
          <ac:chgData name="NGUYEN PHAM ANH THU" userId="baf72463-252b-4d5f-a6ca-5a6327a9888d" providerId="ADAL" clId="{C0A3687F-47BA-49EF-B2D9-4E6FD31D025F}" dt="2022-06-11T03:39:57.968" v="173" actId="478"/>
          <ac:grpSpMkLst>
            <pc:docMk/>
            <pc:sldMk cId="1426998097" sldId="332"/>
            <ac:grpSpMk id="279" creationId="{31ED4E65-3637-F7E8-349A-CED77253AA4A}"/>
          </ac:grpSpMkLst>
        </pc:grpChg>
        <pc:picChg chg="mod">
          <ac:chgData name="NGUYEN PHAM ANH THU" userId="baf72463-252b-4d5f-a6ca-5a6327a9888d" providerId="ADAL" clId="{C0A3687F-47BA-49EF-B2D9-4E6FD31D025F}" dt="2022-06-11T03:40:03.247" v="174"/>
          <ac:picMkLst>
            <pc:docMk/>
            <pc:sldMk cId="1426998097" sldId="332"/>
            <ac:picMk id="103" creationId="{F1B9BB1D-5B31-0A40-6070-FF9900771367}"/>
          </ac:picMkLst>
        </pc:picChg>
      </pc:sldChg>
      <pc:sldChg chg="addSp delSp modSp add mod modTransition delAnim modAnim">
        <pc:chgData name="NGUYEN PHAM ANH THU" userId="baf72463-252b-4d5f-a6ca-5a6327a9888d" providerId="ADAL" clId="{C0A3687F-47BA-49EF-B2D9-4E6FD31D025F}" dt="2022-06-11T04:33:24.920" v="736"/>
        <pc:sldMkLst>
          <pc:docMk/>
          <pc:sldMk cId="3715125978" sldId="333"/>
        </pc:sldMkLst>
        <pc:spChg chg="mod">
          <ac:chgData name="NGUYEN PHAM ANH THU" userId="baf72463-252b-4d5f-a6ca-5a6327a9888d" providerId="ADAL" clId="{C0A3687F-47BA-49EF-B2D9-4E6FD31D025F}" dt="2022-06-11T03:40:39.795" v="182" actId="14100"/>
          <ac:spMkLst>
            <pc:docMk/>
            <pc:sldMk cId="3715125978" sldId="333"/>
            <ac:spMk id="42" creationId="{D6CB639A-1426-0CA2-226A-D9969A66CF60}"/>
          </ac:spMkLst>
        </pc:spChg>
        <pc:spChg chg="add mod">
          <ac:chgData name="NGUYEN PHAM ANH THU" userId="baf72463-252b-4d5f-a6ca-5a6327a9888d" providerId="ADAL" clId="{C0A3687F-47BA-49EF-B2D9-4E6FD31D025F}" dt="2022-06-11T03:40:35.941" v="180" actId="1076"/>
          <ac:spMkLst>
            <pc:docMk/>
            <pc:sldMk cId="3715125978" sldId="333"/>
            <ac:spMk id="44" creationId="{FF70ACFB-9587-88BA-43CA-E530ECC7C572}"/>
          </ac:spMkLst>
        </pc:spChg>
        <pc:spChg chg="add mod">
          <ac:chgData name="NGUYEN PHAM ANH THU" userId="baf72463-252b-4d5f-a6ca-5a6327a9888d" providerId="ADAL" clId="{C0A3687F-47BA-49EF-B2D9-4E6FD31D025F}" dt="2022-06-11T03:40:35.941" v="180" actId="1076"/>
          <ac:spMkLst>
            <pc:docMk/>
            <pc:sldMk cId="3715125978" sldId="333"/>
            <ac:spMk id="45" creationId="{B2C616FB-4FED-DDBE-34FF-51FF9362C09F}"/>
          </ac:spMkLst>
        </pc:spChg>
        <pc:spChg chg="add mod">
          <ac:chgData name="NGUYEN PHAM ANH THU" userId="baf72463-252b-4d5f-a6ca-5a6327a9888d" providerId="ADAL" clId="{C0A3687F-47BA-49EF-B2D9-4E6FD31D025F}" dt="2022-06-11T03:40:35.941" v="180" actId="1076"/>
          <ac:spMkLst>
            <pc:docMk/>
            <pc:sldMk cId="3715125978" sldId="333"/>
            <ac:spMk id="46" creationId="{E0621B9D-6E6A-3E29-A45A-43111A7C5A2C}"/>
          </ac:spMkLst>
        </pc:spChg>
        <pc:spChg chg="add mod">
          <ac:chgData name="NGUYEN PHAM ANH THU" userId="baf72463-252b-4d5f-a6ca-5a6327a9888d" providerId="ADAL" clId="{C0A3687F-47BA-49EF-B2D9-4E6FD31D025F}" dt="2022-06-11T03:40:35.941" v="180" actId="1076"/>
          <ac:spMkLst>
            <pc:docMk/>
            <pc:sldMk cId="3715125978" sldId="333"/>
            <ac:spMk id="47" creationId="{95AEF14A-D1CB-F98C-8160-0515F3F15FB7}"/>
          </ac:spMkLst>
        </pc:spChg>
        <pc:spChg chg="add mod">
          <ac:chgData name="NGUYEN PHAM ANH THU" userId="baf72463-252b-4d5f-a6ca-5a6327a9888d" providerId="ADAL" clId="{C0A3687F-47BA-49EF-B2D9-4E6FD31D025F}" dt="2022-06-11T03:40:35.941" v="180" actId="1076"/>
          <ac:spMkLst>
            <pc:docMk/>
            <pc:sldMk cId="3715125978" sldId="333"/>
            <ac:spMk id="48" creationId="{3975762A-9B3C-65A2-0773-BB56AD0F59EC}"/>
          </ac:spMkLst>
        </pc:spChg>
        <pc:spChg chg="mod">
          <ac:chgData name="NGUYEN PHAM ANH THU" userId="baf72463-252b-4d5f-a6ca-5a6327a9888d" providerId="ADAL" clId="{C0A3687F-47BA-49EF-B2D9-4E6FD31D025F}" dt="2022-06-11T03:40:29.483" v="179"/>
          <ac:spMkLst>
            <pc:docMk/>
            <pc:sldMk cId="3715125978" sldId="333"/>
            <ac:spMk id="50" creationId="{3686C4F8-675A-6482-E570-825A353D05C4}"/>
          </ac:spMkLst>
        </pc:spChg>
        <pc:spChg chg="mod">
          <ac:chgData name="NGUYEN PHAM ANH THU" userId="baf72463-252b-4d5f-a6ca-5a6327a9888d" providerId="ADAL" clId="{C0A3687F-47BA-49EF-B2D9-4E6FD31D025F}" dt="2022-06-11T03:40:29.483" v="179"/>
          <ac:spMkLst>
            <pc:docMk/>
            <pc:sldMk cId="3715125978" sldId="333"/>
            <ac:spMk id="51" creationId="{4D8389A9-84D4-CBE9-ECCE-205120FBEE09}"/>
          </ac:spMkLst>
        </pc:spChg>
        <pc:spChg chg="mod">
          <ac:chgData name="NGUYEN PHAM ANH THU" userId="baf72463-252b-4d5f-a6ca-5a6327a9888d" providerId="ADAL" clId="{C0A3687F-47BA-49EF-B2D9-4E6FD31D025F}" dt="2022-06-11T03:40:29.483" v="179"/>
          <ac:spMkLst>
            <pc:docMk/>
            <pc:sldMk cId="3715125978" sldId="333"/>
            <ac:spMk id="52" creationId="{E218A483-E813-5041-217C-1255A62D6D49}"/>
          </ac:spMkLst>
        </pc:spChg>
        <pc:spChg chg="mod">
          <ac:chgData name="NGUYEN PHAM ANH THU" userId="baf72463-252b-4d5f-a6ca-5a6327a9888d" providerId="ADAL" clId="{C0A3687F-47BA-49EF-B2D9-4E6FD31D025F}" dt="2022-06-11T03:40:29.483" v="179"/>
          <ac:spMkLst>
            <pc:docMk/>
            <pc:sldMk cId="3715125978" sldId="333"/>
            <ac:spMk id="53" creationId="{C1F832C4-F5A0-C962-524A-6B6A4BE8EE1D}"/>
          </ac:spMkLst>
        </pc:spChg>
        <pc:spChg chg="mod">
          <ac:chgData name="NGUYEN PHAM ANH THU" userId="baf72463-252b-4d5f-a6ca-5a6327a9888d" providerId="ADAL" clId="{C0A3687F-47BA-49EF-B2D9-4E6FD31D025F}" dt="2022-06-11T03:40:29.483" v="179"/>
          <ac:spMkLst>
            <pc:docMk/>
            <pc:sldMk cId="3715125978" sldId="333"/>
            <ac:spMk id="54" creationId="{782E4D4D-3F18-7F6A-C90F-F641460BF594}"/>
          </ac:spMkLst>
        </pc:spChg>
        <pc:spChg chg="mod">
          <ac:chgData name="NGUYEN PHAM ANH THU" userId="baf72463-252b-4d5f-a6ca-5a6327a9888d" providerId="ADAL" clId="{C0A3687F-47BA-49EF-B2D9-4E6FD31D025F}" dt="2022-06-11T03:40:29.483" v="179"/>
          <ac:spMkLst>
            <pc:docMk/>
            <pc:sldMk cId="3715125978" sldId="333"/>
            <ac:spMk id="56" creationId="{28288C08-1E3C-C2CF-C836-5A750446E530}"/>
          </ac:spMkLst>
        </pc:spChg>
        <pc:spChg chg="mod">
          <ac:chgData name="NGUYEN PHAM ANH THU" userId="baf72463-252b-4d5f-a6ca-5a6327a9888d" providerId="ADAL" clId="{C0A3687F-47BA-49EF-B2D9-4E6FD31D025F}" dt="2022-06-11T03:40:29.483" v="179"/>
          <ac:spMkLst>
            <pc:docMk/>
            <pc:sldMk cId="3715125978" sldId="333"/>
            <ac:spMk id="57" creationId="{28E883CE-0741-F9A0-C36D-D5A584F79BF0}"/>
          </ac:spMkLst>
        </pc:spChg>
        <pc:spChg chg="mod">
          <ac:chgData name="NGUYEN PHAM ANH THU" userId="baf72463-252b-4d5f-a6ca-5a6327a9888d" providerId="ADAL" clId="{C0A3687F-47BA-49EF-B2D9-4E6FD31D025F}" dt="2022-06-11T03:40:29.483" v="179"/>
          <ac:spMkLst>
            <pc:docMk/>
            <pc:sldMk cId="3715125978" sldId="333"/>
            <ac:spMk id="58" creationId="{02406141-005D-3DB8-BE3B-86323D62A39B}"/>
          </ac:spMkLst>
        </pc:spChg>
        <pc:spChg chg="mod">
          <ac:chgData name="NGUYEN PHAM ANH THU" userId="baf72463-252b-4d5f-a6ca-5a6327a9888d" providerId="ADAL" clId="{C0A3687F-47BA-49EF-B2D9-4E6FD31D025F}" dt="2022-06-11T03:40:29.483" v="179"/>
          <ac:spMkLst>
            <pc:docMk/>
            <pc:sldMk cId="3715125978" sldId="333"/>
            <ac:spMk id="59" creationId="{F7DB30F9-454C-E7E0-3516-D35D811A0796}"/>
          </ac:spMkLst>
        </pc:spChg>
        <pc:spChg chg="mod">
          <ac:chgData name="NGUYEN PHAM ANH THU" userId="baf72463-252b-4d5f-a6ca-5a6327a9888d" providerId="ADAL" clId="{C0A3687F-47BA-49EF-B2D9-4E6FD31D025F}" dt="2022-06-11T03:40:29.483" v="179"/>
          <ac:spMkLst>
            <pc:docMk/>
            <pc:sldMk cId="3715125978" sldId="333"/>
            <ac:spMk id="60" creationId="{0F077E6C-43C2-D75C-02AC-06ED1F4402E8}"/>
          </ac:spMkLst>
        </pc:spChg>
        <pc:spChg chg="mod">
          <ac:chgData name="NGUYEN PHAM ANH THU" userId="baf72463-252b-4d5f-a6ca-5a6327a9888d" providerId="ADAL" clId="{C0A3687F-47BA-49EF-B2D9-4E6FD31D025F}" dt="2022-06-11T03:40:29.483" v="179"/>
          <ac:spMkLst>
            <pc:docMk/>
            <pc:sldMk cId="3715125978" sldId="333"/>
            <ac:spMk id="62" creationId="{C0754C8E-6392-8F4D-2000-9EDD818B9EA8}"/>
          </ac:spMkLst>
        </pc:spChg>
        <pc:spChg chg="mod">
          <ac:chgData name="NGUYEN PHAM ANH THU" userId="baf72463-252b-4d5f-a6ca-5a6327a9888d" providerId="ADAL" clId="{C0A3687F-47BA-49EF-B2D9-4E6FD31D025F}" dt="2022-06-11T03:40:29.483" v="179"/>
          <ac:spMkLst>
            <pc:docMk/>
            <pc:sldMk cId="3715125978" sldId="333"/>
            <ac:spMk id="63" creationId="{8450EBBA-0884-1BC9-06A4-482ADCED994E}"/>
          </ac:spMkLst>
        </pc:spChg>
        <pc:spChg chg="mod">
          <ac:chgData name="NGUYEN PHAM ANH THU" userId="baf72463-252b-4d5f-a6ca-5a6327a9888d" providerId="ADAL" clId="{C0A3687F-47BA-49EF-B2D9-4E6FD31D025F}" dt="2022-06-11T03:40:29.483" v="179"/>
          <ac:spMkLst>
            <pc:docMk/>
            <pc:sldMk cId="3715125978" sldId="333"/>
            <ac:spMk id="64" creationId="{3D94D5E5-3837-4D4E-34B2-7784B7B569F6}"/>
          </ac:spMkLst>
        </pc:spChg>
        <pc:spChg chg="mod">
          <ac:chgData name="NGUYEN PHAM ANH THU" userId="baf72463-252b-4d5f-a6ca-5a6327a9888d" providerId="ADAL" clId="{C0A3687F-47BA-49EF-B2D9-4E6FD31D025F}" dt="2022-06-11T03:40:29.483" v="179"/>
          <ac:spMkLst>
            <pc:docMk/>
            <pc:sldMk cId="3715125978" sldId="333"/>
            <ac:spMk id="65" creationId="{6DA0F480-FB6E-410B-0466-4C4E6A32A566}"/>
          </ac:spMkLst>
        </pc:spChg>
        <pc:spChg chg="mod">
          <ac:chgData name="NGUYEN PHAM ANH THU" userId="baf72463-252b-4d5f-a6ca-5a6327a9888d" providerId="ADAL" clId="{C0A3687F-47BA-49EF-B2D9-4E6FD31D025F}" dt="2022-06-11T03:40:29.483" v="179"/>
          <ac:spMkLst>
            <pc:docMk/>
            <pc:sldMk cId="3715125978" sldId="333"/>
            <ac:spMk id="66" creationId="{988733AE-0196-3055-723E-BF9E738123B9}"/>
          </ac:spMkLst>
        </pc:spChg>
        <pc:spChg chg="mod">
          <ac:chgData name="NGUYEN PHAM ANH THU" userId="baf72463-252b-4d5f-a6ca-5a6327a9888d" providerId="ADAL" clId="{C0A3687F-47BA-49EF-B2D9-4E6FD31D025F}" dt="2022-06-11T03:40:29.483" v="179"/>
          <ac:spMkLst>
            <pc:docMk/>
            <pc:sldMk cId="3715125978" sldId="333"/>
            <ac:spMk id="68" creationId="{E20B5A3C-BFC2-60B9-9A1B-D831509C9354}"/>
          </ac:spMkLst>
        </pc:spChg>
        <pc:spChg chg="mod">
          <ac:chgData name="NGUYEN PHAM ANH THU" userId="baf72463-252b-4d5f-a6ca-5a6327a9888d" providerId="ADAL" clId="{C0A3687F-47BA-49EF-B2D9-4E6FD31D025F}" dt="2022-06-11T03:40:29.483" v="179"/>
          <ac:spMkLst>
            <pc:docMk/>
            <pc:sldMk cId="3715125978" sldId="333"/>
            <ac:spMk id="69" creationId="{9FB3972B-4042-6A91-CBCD-8ED71D8C40D6}"/>
          </ac:spMkLst>
        </pc:spChg>
        <pc:spChg chg="mod">
          <ac:chgData name="NGUYEN PHAM ANH THU" userId="baf72463-252b-4d5f-a6ca-5a6327a9888d" providerId="ADAL" clId="{C0A3687F-47BA-49EF-B2D9-4E6FD31D025F}" dt="2022-06-11T03:40:29.483" v="179"/>
          <ac:spMkLst>
            <pc:docMk/>
            <pc:sldMk cId="3715125978" sldId="333"/>
            <ac:spMk id="70" creationId="{6D2D685E-C280-2AE7-48FD-09623E8FE054}"/>
          </ac:spMkLst>
        </pc:spChg>
        <pc:spChg chg="mod">
          <ac:chgData name="NGUYEN PHAM ANH THU" userId="baf72463-252b-4d5f-a6ca-5a6327a9888d" providerId="ADAL" clId="{C0A3687F-47BA-49EF-B2D9-4E6FD31D025F}" dt="2022-06-11T03:40:29.483" v="179"/>
          <ac:spMkLst>
            <pc:docMk/>
            <pc:sldMk cId="3715125978" sldId="333"/>
            <ac:spMk id="71" creationId="{7539C809-F567-E171-4382-F7FA496F9FD9}"/>
          </ac:spMkLst>
        </pc:spChg>
        <pc:spChg chg="del">
          <ac:chgData name="NGUYEN PHAM ANH THU" userId="baf72463-252b-4d5f-a6ca-5a6327a9888d" providerId="ADAL" clId="{C0A3687F-47BA-49EF-B2D9-4E6FD31D025F}" dt="2022-06-11T03:40:24.019" v="178" actId="478"/>
          <ac:spMkLst>
            <pc:docMk/>
            <pc:sldMk cId="3715125978" sldId="333"/>
            <ac:spMk id="72" creationId="{795890CB-09D4-5D45-C1A2-E8129E37727D}"/>
          </ac:spMkLst>
        </pc:spChg>
        <pc:spChg chg="del">
          <ac:chgData name="NGUYEN PHAM ANH THU" userId="baf72463-252b-4d5f-a6ca-5a6327a9888d" providerId="ADAL" clId="{C0A3687F-47BA-49EF-B2D9-4E6FD31D025F}" dt="2022-06-11T03:40:24.019" v="178" actId="478"/>
          <ac:spMkLst>
            <pc:docMk/>
            <pc:sldMk cId="3715125978" sldId="333"/>
            <ac:spMk id="104" creationId="{692F782E-662C-C2EA-CFC2-F5B2C793D519}"/>
          </ac:spMkLst>
        </pc:spChg>
        <pc:spChg chg="del">
          <ac:chgData name="NGUYEN PHAM ANH THU" userId="baf72463-252b-4d5f-a6ca-5a6327a9888d" providerId="ADAL" clId="{C0A3687F-47BA-49EF-B2D9-4E6FD31D025F}" dt="2022-06-11T03:40:24.019" v="178" actId="478"/>
          <ac:spMkLst>
            <pc:docMk/>
            <pc:sldMk cId="3715125978" sldId="333"/>
            <ac:spMk id="105" creationId="{5DF0CC17-0329-7E75-40CA-A2E648766BC0}"/>
          </ac:spMkLst>
        </pc:spChg>
        <pc:spChg chg="del">
          <ac:chgData name="NGUYEN PHAM ANH THU" userId="baf72463-252b-4d5f-a6ca-5a6327a9888d" providerId="ADAL" clId="{C0A3687F-47BA-49EF-B2D9-4E6FD31D025F}" dt="2022-06-11T03:40:24.019" v="178" actId="478"/>
          <ac:spMkLst>
            <pc:docMk/>
            <pc:sldMk cId="3715125978" sldId="333"/>
            <ac:spMk id="106" creationId="{A52940EB-4E4D-AD46-741F-DAA65A7CAF6F}"/>
          </ac:spMkLst>
        </pc:spChg>
        <pc:spChg chg="del">
          <ac:chgData name="NGUYEN PHAM ANH THU" userId="baf72463-252b-4d5f-a6ca-5a6327a9888d" providerId="ADAL" clId="{C0A3687F-47BA-49EF-B2D9-4E6FD31D025F}" dt="2022-06-11T03:40:24.019" v="178" actId="478"/>
          <ac:spMkLst>
            <pc:docMk/>
            <pc:sldMk cId="3715125978" sldId="333"/>
            <ac:spMk id="107" creationId="{B53BE1E7-B245-58C6-917D-EC0994AC0166}"/>
          </ac:spMkLst>
        </pc:spChg>
        <pc:spChg chg="del">
          <ac:chgData name="NGUYEN PHAM ANH THU" userId="baf72463-252b-4d5f-a6ca-5a6327a9888d" providerId="ADAL" clId="{C0A3687F-47BA-49EF-B2D9-4E6FD31D025F}" dt="2022-06-11T03:40:24.019" v="178" actId="478"/>
          <ac:spMkLst>
            <pc:docMk/>
            <pc:sldMk cId="3715125978" sldId="333"/>
            <ac:spMk id="108" creationId="{13F91961-44BF-00DA-2CC3-4190AC751CA5}"/>
          </ac:spMkLst>
        </pc:spChg>
        <pc:spChg chg="mod">
          <ac:chgData name="NGUYEN PHAM ANH THU" userId="baf72463-252b-4d5f-a6ca-5a6327a9888d" providerId="ADAL" clId="{C0A3687F-47BA-49EF-B2D9-4E6FD31D025F}" dt="2022-06-11T03:40:29.483" v="179"/>
          <ac:spMkLst>
            <pc:docMk/>
            <pc:sldMk cId="3715125978" sldId="333"/>
            <ac:spMk id="109" creationId="{05E5A880-CECC-1FD9-5598-196CA4AB2C3D}"/>
          </ac:spMkLst>
        </pc:spChg>
        <pc:spChg chg="mod">
          <ac:chgData name="NGUYEN PHAM ANH THU" userId="baf72463-252b-4d5f-a6ca-5a6327a9888d" providerId="ADAL" clId="{C0A3687F-47BA-49EF-B2D9-4E6FD31D025F}" dt="2022-06-11T03:40:29.483" v="179"/>
          <ac:spMkLst>
            <pc:docMk/>
            <pc:sldMk cId="3715125978" sldId="333"/>
            <ac:spMk id="111" creationId="{2DB5D323-ED30-CC2E-70EE-75B9C23B106E}"/>
          </ac:spMkLst>
        </pc:spChg>
        <pc:spChg chg="mod">
          <ac:chgData name="NGUYEN PHAM ANH THU" userId="baf72463-252b-4d5f-a6ca-5a6327a9888d" providerId="ADAL" clId="{C0A3687F-47BA-49EF-B2D9-4E6FD31D025F}" dt="2022-06-11T03:40:29.483" v="179"/>
          <ac:spMkLst>
            <pc:docMk/>
            <pc:sldMk cId="3715125978" sldId="333"/>
            <ac:spMk id="112" creationId="{0E3FFCD6-0A9D-A7BC-8B22-941249FCA38C}"/>
          </ac:spMkLst>
        </pc:spChg>
        <pc:spChg chg="mod">
          <ac:chgData name="NGUYEN PHAM ANH THU" userId="baf72463-252b-4d5f-a6ca-5a6327a9888d" providerId="ADAL" clId="{C0A3687F-47BA-49EF-B2D9-4E6FD31D025F}" dt="2022-06-11T03:40:29.483" v="179"/>
          <ac:spMkLst>
            <pc:docMk/>
            <pc:sldMk cId="3715125978" sldId="333"/>
            <ac:spMk id="113" creationId="{EE08055C-A68F-7806-BD23-4EC2EE211022}"/>
          </ac:spMkLst>
        </pc:spChg>
        <pc:spChg chg="mod">
          <ac:chgData name="NGUYEN PHAM ANH THU" userId="baf72463-252b-4d5f-a6ca-5a6327a9888d" providerId="ADAL" clId="{C0A3687F-47BA-49EF-B2D9-4E6FD31D025F}" dt="2022-06-11T03:40:29.483" v="179"/>
          <ac:spMkLst>
            <pc:docMk/>
            <pc:sldMk cId="3715125978" sldId="333"/>
            <ac:spMk id="114" creationId="{25024726-4E20-E348-F2FF-AAAD7CACE876}"/>
          </ac:spMkLst>
        </pc:spChg>
        <pc:spChg chg="mod">
          <ac:chgData name="NGUYEN PHAM ANH THU" userId="baf72463-252b-4d5f-a6ca-5a6327a9888d" providerId="ADAL" clId="{C0A3687F-47BA-49EF-B2D9-4E6FD31D025F}" dt="2022-06-11T03:40:29.483" v="179"/>
          <ac:spMkLst>
            <pc:docMk/>
            <pc:sldMk cId="3715125978" sldId="333"/>
            <ac:spMk id="115" creationId="{371F7142-EC9E-519B-83C4-83AB635DD85E}"/>
          </ac:spMkLst>
        </pc:spChg>
        <pc:spChg chg="add mod">
          <ac:chgData name="NGUYEN PHAM ANH THU" userId="baf72463-252b-4d5f-a6ca-5a6327a9888d" providerId="ADAL" clId="{C0A3687F-47BA-49EF-B2D9-4E6FD31D025F}" dt="2022-06-11T03:40:35.941" v="180" actId="1076"/>
          <ac:spMkLst>
            <pc:docMk/>
            <pc:sldMk cId="3715125978" sldId="333"/>
            <ac:spMk id="116" creationId="{7B3F91D1-FF34-046B-DC1D-B260E4B0F287}"/>
          </ac:spMkLst>
        </pc:spChg>
        <pc:grpChg chg="add mod">
          <ac:chgData name="NGUYEN PHAM ANH THU" userId="baf72463-252b-4d5f-a6ca-5a6327a9888d" providerId="ADAL" clId="{C0A3687F-47BA-49EF-B2D9-4E6FD31D025F}" dt="2022-06-11T03:40:36.911" v="181" actId="1076"/>
          <ac:grpSpMkLst>
            <pc:docMk/>
            <pc:sldMk cId="3715125978" sldId="333"/>
            <ac:grpSpMk id="41" creationId="{89B9D88B-F28E-7E5B-D956-7E556FF0854D}"/>
          </ac:grpSpMkLst>
        </pc:grpChg>
        <pc:grpChg chg="add mod">
          <ac:chgData name="NGUYEN PHAM ANH THU" userId="baf72463-252b-4d5f-a6ca-5a6327a9888d" providerId="ADAL" clId="{C0A3687F-47BA-49EF-B2D9-4E6FD31D025F}" dt="2022-06-11T03:40:35.941" v="180" actId="1076"/>
          <ac:grpSpMkLst>
            <pc:docMk/>
            <pc:sldMk cId="3715125978" sldId="333"/>
            <ac:grpSpMk id="49" creationId="{F42510A1-5ECC-54C6-B8A0-4E97D4784B91}"/>
          </ac:grpSpMkLst>
        </pc:grpChg>
        <pc:grpChg chg="add mod">
          <ac:chgData name="NGUYEN PHAM ANH THU" userId="baf72463-252b-4d5f-a6ca-5a6327a9888d" providerId="ADAL" clId="{C0A3687F-47BA-49EF-B2D9-4E6FD31D025F}" dt="2022-06-11T03:40:35.941" v="180" actId="1076"/>
          <ac:grpSpMkLst>
            <pc:docMk/>
            <pc:sldMk cId="3715125978" sldId="333"/>
            <ac:grpSpMk id="55" creationId="{69F7D609-EE4C-74F5-2CC0-578201049B69}"/>
          </ac:grpSpMkLst>
        </pc:grpChg>
        <pc:grpChg chg="add mod">
          <ac:chgData name="NGUYEN PHAM ANH THU" userId="baf72463-252b-4d5f-a6ca-5a6327a9888d" providerId="ADAL" clId="{C0A3687F-47BA-49EF-B2D9-4E6FD31D025F}" dt="2022-06-11T03:40:35.941" v="180" actId="1076"/>
          <ac:grpSpMkLst>
            <pc:docMk/>
            <pc:sldMk cId="3715125978" sldId="333"/>
            <ac:grpSpMk id="61" creationId="{DB0A0097-D3B5-B42A-F653-0664CBEBF6E1}"/>
          </ac:grpSpMkLst>
        </pc:grpChg>
        <pc:grpChg chg="add mod">
          <ac:chgData name="NGUYEN PHAM ANH THU" userId="baf72463-252b-4d5f-a6ca-5a6327a9888d" providerId="ADAL" clId="{C0A3687F-47BA-49EF-B2D9-4E6FD31D025F}" dt="2022-06-11T03:40:35.941" v="180" actId="1076"/>
          <ac:grpSpMkLst>
            <pc:docMk/>
            <pc:sldMk cId="3715125978" sldId="333"/>
            <ac:grpSpMk id="67" creationId="{ACB0F468-98B5-B157-6AFE-285666EBDDD2}"/>
          </ac:grpSpMkLst>
        </pc:grpChg>
        <pc:grpChg chg="del">
          <ac:chgData name="NGUYEN PHAM ANH THU" userId="baf72463-252b-4d5f-a6ca-5a6327a9888d" providerId="ADAL" clId="{C0A3687F-47BA-49EF-B2D9-4E6FD31D025F}" dt="2022-06-11T03:40:24.019" v="178" actId="478"/>
          <ac:grpSpMkLst>
            <pc:docMk/>
            <pc:sldMk cId="3715125978" sldId="333"/>
            <ac:grpSpMk id="73" creationId="{7B2E8A96-8368-E454-FBF8-5195B16DE3D0}"/>
          </ac:grpSpMkLst>
        </pc:grpChg>
        <pc:grpChg chg="del">
          <ac:chgData name="NGUYEN PHAM ANH THU" userId="baf72463-252b-4d5f-a6ca-5a6327a9888d" providerId="ADAL" clId="{C0A3687F-47BA-49EF-B2D9-4E6FD31D025F}" dt="2022-06-11T03:40:24.019" v="178" actId="478"/>
          <ac:grpSpMkLst>
            <pc:docMk/>
            <pc:sldMk cId="3715125978" sldId="333"/>
            <ac:grpSpMk id="80" creationId="{B9FC1FDC-E555-2F0C-1E8A-04CD721D926F}"/>
          </ac:grpSpMkLst>
        </pc:grpChg>
        <pc:grpChg chg="del">
          <ac:chgData name="NGUYEN PHAM ANH THU" userId="baf72463-252b-4d5f-a6ca-5a6327a9888d" providerId="ADAL" clId="{C0A3687F-47BA-49EF-B2D9-4E6FD31D025F}" dt="2022-06-11T03:40:24.019" v="178" actId="478"/>
          <ac:grpSpMkLst>
            <pc:docMk/>
            <pc:sldMk cId="3715125978" sldId="333"/>
            <ac:grpSpMk id="87" creationId="{73FC13FC-F325-4824-F090-5F643B1130DD}"/>
          </ac:grpSpMkLst>
        </pc:grpChg>
        <pc:grpChg chg="del">
          <ac:chgData name="NGUYEN PHAM ANH THU" userId="baf72463-252b-4d5f-a6ca-5a6327a9888d" providerId="ADAL" clId="{C0A3687F-47BA-49EF-B2D9-4E6FD31D025F}" dt="2022-06-11T03:40:24.019" v="178" actId="478"/>
          <ac:grpSpMkLst>
            <pc:docMk/>
            <pc:sldMk cId="3715125978" sldId="333"/>
            <ac:grpSpMk id="94" creationId="{3DD1B33B-B222-DBC8-B7A8-AE33DCC97CFC}"/>
          </ac:grpSpMkLst>
        </pc:grpChg>
        <pc:grpChg chg="del">
          <ac:chgData name="NGUYEN PHAM ANH THU" userId="baf72463-252b-4d5f-a6ca-5a6327a9888d" providerId="ADAL" clId="{C0A3687F-47BA-49EF-B2D9-4E6FD31D025F}" dt="2022-06-11T03:40:24.019" v="178" actId="478"/>
          <ac:grpSpMkLst>
            <pc:docMk/>
            <pc:sldMk cId="3715125978" sldId="333"/>
            <ac:grpSpMk id="101" creationId="{788E400F-4C69-8E5B-37E6-1D64321F7C1B}"/>
          </ac:grpSpMkLst>
        </pc:grpChg>
        <pc:grpChg chg="add mod">
          <ac:chgData name="NGUYEN PHAM ANH THU" userId="baf72463-252b-4d5f-a6ca-5a6327a9888d" providerId="ADAL" clId="{C0A3687F-47BA-49EF-B2D9-4E6FD31D025F}" dt="2022-06-11T03:40:35.941" v="180" actId="1076"/>
          <ac:grpSpMkLst>
            <pc:docMk/>
            <pc:sldMk cId="3715125978" sldId="333"/>
            <ac:grpSpMk id="110" creationId="{7314E678-5D22-7001-8F33-A7ABB64E4B21}"/>
          </ac:grpSpMkLst>
        </pc:grpChg>
        <pc:picChg chg="mod">
          <ac:chgData name="NGUYEN PHAM ANH THU" userId="baf72463-252b-4d5f-a6ca-5a6327a9888d" providerId="ADAL" clId="{C0A3687F-47BA-49EF-B2D9-4E6FD31D025F}" dt="2022-06-11T03:40:29.483" v="179"/>
          <ac:picMkLst>
            <pc:docMk/>
            <pc:sldMk cId="3715125978" sldId="333"/>
            <ac:picMk id="43" creationId="{CBF729A7-E930-57EB-8323-0E57EED01E25}"/>
          </ac:picMkLst>
        </pc:picChg>
      </pc:sldChg>
      <pc:sldChg chg="addSp delSp modSp add mod modTransition delAnim modAnim">
        <pc:chgData name="NGUYEN PHAM ANH THU" userId="baf72463-252b-4d5f-a6ca-5a6327a9888d" providerId="ADAL" clId="{C0A3687F-47BA-49EF-B2D9-4E6FD31D025F}" dt="2022-06-11T04:49:57.144" v="898" actId="478"/>
        <pc:sldMkLst>
          <pc:docMk/>
          <pc:sldMk cId="4243125863" sldId="334"/>
        </pc:sldMkLst>
        <pc:spChg chg="del">
          <ac:chgData name="NGUYEN PHAM ANH THU" userId="baf72463-252b-4d5f-a6ca-5a6327a9888d" providerId="ADAL" clId="{C0A3687F-47BA-49EF-B2D9-4E6FD31D025F}" dt="2022-06-11T03:40:48.083" v="184" actId="478"/>
          <ac:spMkLst>
            <pc:docMk/>
            <pc:sldMk cId="4243125863" sldId="334"/>
            <ac:spMk id="44" creationId="{FF70ACFB-9587-88BA-43CA-E530ECC7C572}"/>
          </ac:spMkLst>
        </pc:spChg>
        <pc:spChg chg="del">
          <ac:chgData name="NGUYEN PHAM ANH THU" userId="baf72463-252b-4d5f-a6ca-5a6327a9888d" providerId="ADAL" clId="{C0A3687F-47BA-49EF-B2D9-4E6FD31D025F}" dt="2022-06-11T03:40:48.083" v="184" actId="478"/>
          <ac:spMkLst>
            <pc:docMk/>
            <pc:sldMk cId="4243125863" sldId="334"/>
            <ac:spMk id="45" creationId="{B2C616FB-4FED-DDBE-34FF-51FF9362C09F}"/>
          </ac:spMkLst>
        </pc:spChg>
        <pc:spChg chg="del">
          <ac:chgData name="NGUYEN PHAM ANH THU" userId="baf72463-252b-4d5f-a6ca-5a6327a9888d" providerId="ADAL" clId="{C0A3687F-47BA-49EF-B2D9-4E6FD31D025F}" dt="2022-06-11T03:40:48.083" v="184" actId="478"/>
          <ac:spMkLst>
            <pc:docMk/>
            <pc:sldMk cId="4243125863" sldId="334"/>
            <ac:spMk id="46" creationId="{E0621B9D-6E6A-3E29-A45A-43111A7C5A2C}"/>
          </ac:spMkLst>
        </pc:spChg>
        <pc:spChg chg="del">
          <ac:chgData name="NGUYEN PHAM ANH THU" userId="baf72463-252b-4d5f-a6ca-5a6327a9888d" providerId="ADAL" clId="{C0A3687F-47BA-49EF-B2D9-4E6FD31D025F}" dt="2022-06-11T03:40:48.083" v="184" actId="478"/>
          <ac:spMkLst>
            <pc:docMk/>
            <pc:sldMk cId="4243125863" sldId="334"/>
            <ac:spMk id="47" creationId="{95AEF14A-D1CB-F98C-8160-0515F3F15FB7}"/>
          </ac:spMkLst>
        </pc:spChg>
        <pc:spChg chg="del">
          <ac:chgData name="NGUYEN PHAM ANH THU" userId="baf72463-252b-4d5f-a6ca-5a6327a9888d" providerId="ADAL" clId="{C0A3687F-47BA-49EF-B2D9-4E6FD31D025F}" dt="2022-06-11T03:40:48.083" v="184" actId="478"/>
          <ac:spMkLst>
            <pc:docMk/>
            <pc:sldMk cId="4243125863" sldId="334"/>
            <ac:spMk id="48" creationId="{3975762A-9B3C-65A2-0773-BB56AD0F59EC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73" creationId="{681C5A92-FE52-954B-AF92-44F8CD7AD397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78" creationId="{A9C44F9D-4CDB-9E79-E59C-C1F518C69BA5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79" creationId="{EA7AEC1F-052C-575E-4019-FC539BDEBA46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80" creationId="{990FF585-F277-0281-9323-851FDB065090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81" creationId="{58A69B5B-8DC3-BBAE-126A-41FD4848A6AA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82" creationId="{5940ABCF-0F30-AF08-C5EE-5DBA52D521FE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83" creationId="{28124C05-4A55-0991-F30E-0B4D1F7538AD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84" creationId="{B41195C2-9FC6-7EEB-CE8D-BCB04CD16BAC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85" creationId="{6E0C93AD-3CF7-E852-3D8E-0C24FDAA5634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86" creationId="{F230E256-58F4-38E4-1DC1-BED25428480C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87" creationId="{31C94ABE-7CF3-EE19-D514-96109B13F575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88" creationId="{C2CECC8E-C7EE-4105-622C-FEF2849E02AF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89" creationId="{6F0EE324-54A3-6DB0-6F66-8938EC60E80A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90" creationId="{20853DB6-8CF4-A25D-749F-01F87E30DC9F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91" creationId="{7E55C5E9-5A57-52F0-130C-29EFC3589A9D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92" creationId="{A8AE81BD-1635-789C-3464-1264B4C2A66B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93" creationId="{3DC94BE9-DFB1-C663-41B3-FCA8F89AD9DB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94" creationId="{5AB90FAC-7A60-0C37-EA6A-02949BC0535E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95" creationId="{6C131C18-198B-3A39-00CE-09E67AD7B3B5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96" creationId="{256ABD71-1C19-512D-2336-51D1AA65BDA7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97" creationId="{C5D779F5-C2B3-566E-24F0-E37E880DA698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98" creationId="{D3908D32-4CF3-0E18-422A-E8F7AB744478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99" creationId="{7D6974EF-1D3E-A855-E7D3-25942F5567F1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100" creationId="{C3C4CFFB-0E2F-9B40-4A37-941ACB35BD33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101" creationId="{F30FB84F-F901-4D9C-1BE2-087929B38BF8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103" creationId="{22DBD2FD-25FB-54B9-B07E-80AE45B46E19}"/>
          </ac:spMkLst>
        </pc:spChg>
        <pc:spChg chg="del">
          <ac:chgData name="NGUYEN PHAM ANH THU" userId="baf72463-252b-4d5f-a6ca-5a6327a9888d" providerId="ADAL" clId="{C0A3687F-47BA-49EF-B2D9-4E6FD31D025F}" dt="2022-06-11T03:40:48.083" v="184" actId="478"/>
          <ac:spMkLst>
            <pc:docMk/>
            <pc:sldMk cId="4243125863" sldId="334"/>
            <ac:spMk id="116" creationId="{7B3F91D1-FF34-046B-DC1D-B260E4B0F287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117" creationId="{9A3E487B-D9F4-C807-CF07-C10F201C1A8E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118" creationId="{E8F0D684-4ED8-039D-D1A4-A192A17EDA51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119" creationId="{27327F39-98D3-F035-D85A-A6719C75F29F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120" creationId="{34DEE1D4-7296-3FE5-B7E5-E003B0CC1471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121" creationId="{BEF4F5AB-823C-38A9-A33E-C1309BECB9D9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122" creationId="{997E5A88-F166-1883-E0B4-331D4A57C25E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123" creationId="{618EBD94-DD82-D3E9-F53B-EAF2E9658FF0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124" creationId="{2F83C615-D8F7-5058-C817-F66BD119E3E3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125" creationId="{65CA1C1C-3CD9-AF3B-C807-A2023C536017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126" creationId="{310859BF-E8F5-784A-784D-E9AAAF17F94B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127" creationId="{B56DCECC-25D3-BD58-7A9E-16E089C162AA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128" creationId="{5423BA6D-1441-69A8-0F3D-45A701077DC3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129" creationId="{44EDF38D-4907-7B4A-7275-3A86F308BAC6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130" creationId="{0929C1F7-949A-41A2-D6F3-974F0E5FFF29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131" creationId="{CAEFC568-D64F-91E6-5498-EE3461621AFB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132" creationId="{5A8D0AC6-7EE6-C5D2-305B-A9E867CA4F70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133" creationId="{F150B070-1CE7-01A6-5481-0C83BB3CEF95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134" creationId="{0F785619-983B-5FCC-1338-6D27B5C48082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135" creationId="{D1F9EA9D-2DE5-5BC2-2F16-FC5D5FD971E6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136" creationId="{526DCAD7-F3E1-EDDC-1C32-624310F1208B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137" creationId="{A4918B89-7EAD-9C15-B08E-EDB9DBB5675F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138" creationId="{21728F2D-E046-92F7-07FB-2A5923EBE557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139" creationId="{54534DCB-2466-FF56-C30B-8E2E81629883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140" creationId="{138F14A8-424C-35CC-9914-02D7D9DEA45C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141" creationId="{D01936AC-0D00-D1E7-55B1-3D88E4876B71}"/>
          </ac:spMkLst>
        </pc:spChg>
        <pc:spChg chg="add mod">
          <ac:chgData name="NGUYEN PHAM ANH THU" userId="baf72463-252b-4d5f-a6ca-5a6327a9888d" providerId="ADAL" clId="{C0A3687F-47BA-49EF-B2D9-4E6FD31D025F}" dt="2022-06-11T03:41:25.878" v="186" actId="1076"/>
          <ac:spMkLst>
            <pc:docMk/>
            <pc:sldMk cId="4243125863" sldId="334"/>
            <ac:spMk id="142" creationId="{E8C6EDE3-C784-347F-B880-27065FE85A11}"/>
          </ac:spMkLst>
        </pc:spChg>
        <pc:spChg chg="mod">
          <ac:chgData name="NGUYEN PHAM ANH THU" userId="baf72463-252b-4d5f-a6ca-5a6327a9888d" providerId="ADAL" clId="{C0A3687F-47BA-49EF-B2D9-4E6FD31D025F}" dt="2022-06-11T03:41:20.885" v="185"/>
          <ac:spMkLst>
            <pc:docMk/>
            <pc:sldMk cId="4243125863" sldId="334"/>
            <ac:spMk id="144" creationId="{EC83D504-0307-30EB-E8AE-199D63D14DCE}"/>
          </ac:spMkLst>
        </pc:spChg>
        <pc:grpChg chg="del">
          <ac:chgData name="NGUYEN PHAM ANH THU" userId="baf72463-252b-4d5f-a6ca-5a6327a9888d" providerId="ADAL" clId="{C0A3687F-47BA-49EF-B2D9-4E6FD31D025F}" dt="2022-06-11T03:40:48.083" v="184" actId="478"/>
          <ac:grpSpMkLst>
            <pc:docMk/>
            <pc:sldMk cId="4243125863" sldId="334"/>
            <ac:grpSpMk id="41" creationId="{89B9D88B-F28E-7E5B-D956-7E556FF0854D}"/>
          </ac:grpSpMkLst>
        </pc:grpChg>
        <pc:grpChg chg="del">
          <ac:chgData name="NGUYEN PHAM ANH THU" userId="baf72463-252b-4d5f-a6ca-5a6327a9888d" providerId="ADAL" clId="{C0A3687F-47BA-49EF-B2D9-4E6FD31D025F}" dt="2022-06-11T03:40:48.083" v="184" actId="478"/>
          <ac:grpSpMkLst>
            <pc:docMk/>
            <pc:sldMk cId="4243125863" sldId="334"/>
            <ac:grpSpMk id="49" creationId="{F42510A1-5ECC-54C6-B8A0-4E97D4784B91}"/>
          </ac:grpSpMkLst>
        </pc:grpChg>
        <pc:grpChg chg="del">
          <ac:chgData name="NGUYEN PHAM ANH THU" userId="baf72463-252b-4d5f-a6ca-5a6327a9888d" providerId="ADAL" clId="{C0A3687F-47BA-49EF-B2D9-4E6FD31D025F}" dt="2022-06-11T03:40:48.083" v="184" actId="478"/>
          <ac:grpSpMkLst>
            <pc:docMk/>
            <pc:sldMk cId="4243125863" sldId="334"/>
            <ac:grpSpMk id="55" creationId="{69F7D609-EE4C-74F5-2CC0-578201049B69}"/>
          </ac:grpSpMkLst>
        </pc:grpChg>
        <pc:grpChg chg="del">
          <ac:chgData name="NGUYEN PHAM ANH THU" userId="baf72463-252b-4d5f-a6ca-5a6327a9888d" providerId="ADAL" clId="{C0A3687F-47BA-49EF-B2D9-4E6FD31D025F}" dt="2022-06-11T03:40:48.083" v="184" actId="478"/>
          <ac:grpSpMkLst>
            <pc:docMk/>
            <pc:sldMk cId="4243125863" sldId="334"/>
            <ac:grpSpMk id="61" creationId="{DB0A0097-D3B5-B42A-F653-0664CBEBF6E1}"/>
          </ac:grpSpMkLst>
        </pc:grpChg>
        <pc:grpChg chg="del">
          <ac:chgData name="NGUYEN PHAM ANH THU" userId="baf72463-252b-4d5f-a6ca-5a6327a9888d" providerId="ADAL" clId="{C0A3687F-47BA-49EF-B2D9-4E6FD31D025F}" dt="2022-06-11T03:40:48.083" v="184" actId="478"/>
          <ac:grpSpMkLst>
            <pc:docMk/>
            <pc:sldMk cId="4243125863" sldId="334"/>
            <ac:grpSpMk id="67" creationId="{ACB0F468-98B5-B157-6AFE-285666EBDDD2}"/>
          </ac:grpSpMkLst>
        </pc:grpChg>
        <pc:grpChg chg="add mod">
          <ac:chgData name="NGUYEN PHAM ANH THU" userId="baf72463-252b-4d5f-a6ca-5a6327a9888d" providerId="ADAL" clId="{C0A3687F-47BA-49EF-B2D9-4E6FD31D025F}" dt="2022-06-11T03:41:20.885" v="185"/>
          <ac:grpSpMkLst>
            <pc:docMk/>
            <pc:sldMk cId="4243125863" sldId="334"/>
            <ac:grpSpMk id="72" creationId="{8AB56C24-5521-AFAB-71D2-631D52F231BC}"/>
          </ac:grpSpMkLst>
        </pc:grpChg>
        <pc:grpChg chg="mod">
          <ac:chgData name="NGUYEN PHAM ANH THU" userId="baf72463-252b-4d5f-a6ca-5a6327a9888d" providerId="ADAL" clId="{C0A3687F-47BA-49EF-B2D9-4E6FD31D025F}" dt="2022-06-11T03:41:20.885" v="185"/>
          <ac:grpSpMkLst>
            <pc:docMk/>
            <pc:sldMk cId="4243125863" sldId="334"/>
            <ac:grpSpMk id="74" creationId="{2919C9DC-85B2-9BFB-F72C-0013C7B33426}"/>
          </ac:grpSpMkLst>
        </pc:grpChg>
        <pc:grpChg chg="mod">
          <ac:chgData name="NGUYEN PHAM ANH THU" userId="baf72463-252b-4d5f-a6ca-5a6327a9888d" providerId="ADAL" clId="{C0A3687F-47BA-49EF-B2D9-4E6FD31D025F}" dt="2022-06-11T03:41:20.885" v="185"/>
          <ac:grpSpMkLst>
            <pc:docMk/>
            <pc:sldMk cId="4243125863" sldId="334"/>
            <ac:grpSpMk id="75" creationId="{CB4284FA-6E3A-EED9-BFB4-5C2E3FC5B366}"/>
          </ac:grpSpMkLst>
        </pc:grpChg>
        <pc:grpChg chg="mod">
          <ac:chgData name="NGUYEN PHAM ANH THU" userId="baf72463-252b-4d5f-a6ca-5a6327a9888d" providerId="ADAL" clId="{C0A3687F-47BA-49EF-B2D9-4E6FD31D025F}" dt="2022-06-11T03:41:20.885" v="185"/>
          <ac:grpSpMkLst>
            <pc:docMk/>
            <pc:sldMk cId="4243125863" sldId="334"/>
            <ac:grpSpMk id="76" creationId="{0DF7DF58-71E1-7E30-ECD7-4F3604407D62}"/>
          </ac:grpSpMkLst>
        </pc:grpChg>
        <pc:grpChg chg="mod">
          <ac:chgData name="NGUYEN PHAM ANH THU" userId="baf72463-252b-4d5f-a6ca-5a6327a9888d" providerId="ADAL" clId="{C0A3687F-47BA-49EF-B2D9-4E6FD31D025F}" dt="2022-06-11T03:41:20.885" v="185"/>
          <ac:grpSpMkLst>
            <pc:docMk/>
            <pc:sldMk cId="4243125863" sldId="334"/>
            <ac:grpSpMk id="77" creationId="{F42E8B58-4E7A-4C6D-1909-3D8928C9EB8C}"/>
          </ac:grpSpMkLst>
        </pc:grpChg>
        <pc:grpChg chg="add mod">
          <ac:chgData name="NGUYEN PHAM ANH THU" userId="baf72463-252b-4d5f-a6ca-5a6327a9888d" providerId="ADAL" clId="{C0A3687F-47BA-49EF-B2D9-4E6FD31D025F}" dt="2022-06-11T03:41:20.885" v="185"/>
          <ac:grpSpMkLst>
            <pc:docMk/>
            <pc:sldMk cId="4243125863" sldId="334"/>
            <ac:grpSpMk id="102" creationId="{7550CD9B-2636-D933-6846-E7FAFB0FC5E8}"/>
          </ac:grpSpMkLst>
        </pc:grpChg>
        <pc:grpChg chg="mod">
          <ac:chgData name="NGUYEN PHAM ANH THU" userId="baf72463-252b-4d5f-a6ca-5a6327a9888d" providerId="ADAL" clId="{C0A3687F-47BA-49EF-B2D9-4E6FD31D025F}" dt="2022-06-11T03:41:20.885" v="185"/>
          <ac:grpSpMkLst>
            <pc:docMk/>
            <pc:sldMk cId="4243125863" sldId="334"/>
            <ac:grpSpMk id="104" creationId="{0A11B477-528D-4354-7E5C-1030CD1CCAFA}"/>
          </ac:grpSpMkLst>
        </pc:grpChg>
        <pc:grpChg chg="mod">
          <ac:chgData name="NGUYEN PHAM ANH THU" userId="baf72463-252b-4d5f-a6ca-5a6327a9888d" providerId="ADAL" clId="{C0A3687F-47BA-49EF-B2D9-4E6FD31D025F}" dt="2022-06-11T03:41:20.885" v="185"/>
          <ac:grpSpMkLst>
            <pc:docMk/>
            <pc:sldMk cId="4243125863" sldId="334"/>
            <ac:grpSpMk id="105" creationId="{EECA01DA-82C1-6459-E9EB-31E3D8129E9F}"/>
          </ac:grpSpMkLst>
        </pc:grpChg>
        <pc:grpChg chg="mod">
          <ac:chgData name="NGUYEN PHAM ANH THU" userId="baf72463-252b-4d5f-a6ca-5a6327a9888d" providerId="ADAL" clId="{C0A3687F-47BA-49EF-B2D9-4E6FD31D025F}" dt="2022-06-11T03:41:20.885" v="185"/>
          <ac:grpSpMkLst>
            <pc:docMk/>
            <pc:sldMk cId="4243125863" sldId="334"/>
            <ac:grpSpMk id="106" creationId="{311CC67C-BDAB-AFE2-4E6F-DB1D2D057657}"/>
          </ac:grpSpMkLst>
        </pc:grpChg>
        <pc:grpChg chg="mod">
          <ac:chgData name="NGUYEN PHAM ANH THU" userId="baf72463-252b-4d5f-a6ca-5a6327a9888d" providerId="ADAL" clId="{C0A3687F-47BA-49EF-B2D9-4E6FD31D025F}" dt="2022-06-11T03:41:20.885" v="185"/>
          <ac:grpSpMkLst>
            <pc:docMk/>
            <pc:sldMk cId="4243125863" sldId="334"/>
            <ac:grpSpMk id="107" creationId="{415AC7C9-D6AE-5E61-F0B7-420A747DFCFE}"/>
          </ac:grpSpMkLst>
        </pc:grpChg>
        <pc:grpChg chg="mod">
          <ac:chgData name="NGUYEN PHAM ANH THU" userId="baf72463-252b-4d5f-a6ca-5a6327a9888d" providerId="ADAL" clId="{C0A3687F-47BA-49EF-B2D9-4E6FD31D025F}" dt="2022-06-11T03:41:20.885" v="185"/>
          <ac:grpSpMkLst>
            <pc:docMk/>
            <pc:sldMk cId="4243125863" sldId="334"/>
            <ac:grpSpMk id="108" creationId="{68FBD8A7-03A2-CF2E-008B-B07839AF0DB9}"/>
          </ac:grpSpMkLst>
        </pc:grpChg>
        <pc:grpChg chg="del">
          <ac:chgData name="NGUYEN PHAM ANH THU" userId="baf72463-252b-4d5f-a6ca-5a6327a9888d" providerId="ADAL" clId="{C0A3687F-47BA-49EF-B2D9-4E6FD31D025F}" dt="2022-06-11T03:40:48.083" v="184" actId="478"/>
          <ac:grpSpMkLst>
            <pc:docMk/>
            <pc:sldMk cId="4243125863" sldId="334"/>
            <ac:grpSpMk id="110" creationId="{7314E678-5D22-7001-8F33-A7ABB64E4B21}"/>
          </ac:grpSpMkLst>
        </pc:grpChg>
        <pc:grpChg chg="add mod">
          <ac:chgData name="NGUYEN PHAM ANH THU" userId="baf72463-252b-4d5f-a6ca-5a6327a9888d" providerId="ADAL" clId="{C0A3687F-47BA-49EF-B2D9-4E6FD31D025F}" dt="2022-06-11T03:41:29.964" v="187" actId="1076"/>
          <ac:grpSpMkLst>
            <pc:docMk/>
            <pc:sldMk cId="4243125863" sldId="334"/>
            <ac:grpSpMk id="143" creationId="{42299AE2-115A-8D33-C35E-57C355EFE823}"/>
          </ac:grpSpMkLst>
        </pc:grpChg>
        <pc:picChg chg="del">
          <ac:chgData name="NGUYEN PHAM ANH THU" userId="baf72463-252b-4d5f-a6ca-5a6327a9888d" providerId="ADAL" clId="{C0A3687F-47BA-49EF-B2D9-4E6FD31D025F}" dt="2022-06-11T04:49:57.144" v="898" actId="478"/>
          <ac:picMkLst>
            <pc:docMk/>
            <pc:sldMk cId="4243125863" sldId="334"/>
            <ac:picMk id="5" creationId="{1BEED228-6EBC-0D42-7F5B-FA38D6BEBC56}"/>
          </ac:picMkLst>
        </pc:picChg>
        <pc:picChg chg="mod">
          <ac:chgData name="NGUYEN PHAM ANH THU" userId="baf72463-252b-4d5f-a6ca-5a6327a9888d" providerId="ADAL" clId="{C0A3687F-47BA-49EF-B2D9-4E6FD31D025F}" dt="2022-06-11T03:41:20.885" v="185"/>
          <ac:picMkLst>
            <pc:docMk/>
            <pc:sldMk cId="4243125863" sldId="334"/>
            <ac:picMk id="145" creationId="{964EB6EE-00A1-C012-2A28-A25A3D6484FA}"/>
          </ac:picMkLst>
        </pc:picChg>
      </pc:sldChg>
      <pc:sldChg chg="addSp delSp modSp add mod modTransition delAnim modAnim">
        <pc:chgData name="NGUYEN PHAM ANH THU" userId="baf72463-252b-4d5f-a6ca-5a6327a9888d" providerId="ADAL" clId="{C0A3687F-47BA-49EF-B2D9-4E6FD31D025F}" dt="2022-06-11T04:33:24.920" v="736"/>
        <pc:sldMkLst>
          <pc:docMk/>
          <pc:sldMk cId="2396486000" sldId="335"/>
        </pc:sldMkLst>
        <pc:spChg chg="add mod">
          <ac:chgData name="NGUYEN PHAM ANH THU" userId="baf72463-252b-4d5f-a6ca-5a6327a9888d" providerId="ADAL" clId="{C0A3687F-47BA-49EF-B2D9-4E6FD31D025F}" dt="2022-06-11T03:42:11.484" v="196" actId="1076"/>
          <ac:spMkLst>
            <pc:docMk/>
            <pc:sldMk cId="2396486000" sldId="335"/>
            <ac:spMk id="70" creationId="{92B835F0-2F66-4F01-5CA0-EA3063565039}"/>
          </ac:spMkLst>
        </pc:spChg>
        <pc:spChg chg="add mod">
          <ac:chgData name="NGUYEN PHAM ANH THU" userId="baf72463-252b-4d5f-a6ca-5a6327a9888d" providerId="ADAL" clId="{C0A3687F-47BA-49EF-B2D9-4E6FD31D025F}" dt="2022-06-11T03:42:14.093" v="197" actId="1076"/>
          <ac:spMkLst>
            <pc:docMk/>
            <pc:sldMk cId="2396486000" sldId="335"/>
            <ac:spMk id="71" creationId="{C1E7102F-D5D1-C3D6-44D0-9CE68ABF8D78}"/>
          </ac:spMkLst>
        </pc:spChg>
        <pc:spChg chg="mod">
          <ac:chgData name="NGUYEN PHAM ANH THU" userId="baf72463-252b-4d5f-a6ca-5a6327a9888d" providerId="ADAL" clId="{C0A3687F-47BA-49EF-B2D9-4E6FD31D025F}" dt="2022-06-11T03:42:39.865" v="204" actId="14838"/>
          <ac:spMkLst>
            <pc:docMk/>
            <pc:sldMk cId="2396486000" sldId="335"/>
            <ac:spMk id="110" creationId="{20FE9A9F-9869-4B28-D831-C859DBD73D45}"/>
          </ac:spMkLst>
        </pc:spChg>
        <pc:spChg chg="mod">
          <ac:chgData name="NGUYEN PHAM ANH THU" userId="baf72463-252b-4d5f-a6ca-5a6327a9888d" providerId="ADAL" clId="{C0A3687F-47BA-49EF-B2D9-4E6FD31D025F}" dt="2022-06-11T03:41:46.702" v="190"/>
          <ac:spMkLst>
            <pc:docMk/>
            <pc:sldMk cId="2396486000" sldId="335"/>
            <ac:spMk id="113" creationId="{54718DE8-2736-057E-2FE0-FBAAAA7DE41A}"/>
          </ac:spMkLst>
        </pc:spChg>
        <pc:spChg chg="mod">
          <ac:chgData name="NGUYEN PHAM ANH THU" userId="baf72463-252b-4d5f-a6ca-5a6327a9888d" providerId="ADAL" clId="{C0A3687F-47BA-49EF-B2D9-4E6FD31D025F}" dt="2022-06-11T03:41:46.702" v="190"/>
          <ac:spMkLst>
            <pc:docMk/>
            <pc:sldMk cId="2396486000" sldId="335"/>
            <ac:spMk id="114" creationId="{D7DCDABF-5B7C-A12A-1B80-51AAD17809D9}"/>
          </ac:spMkLst>
        </pc:spChg>
        <pc:spChg chg="mod">
          <ac:chgData name="NGUYEN PHAM ANH THU" userId="baf72463-252b-4d5f-a6ca-5a6327a9888d" providerId="ADAL" clId="{C0A3687F-47BA-49EF-B2D9-4E6FD31D025F}" dt="2022-06-11T03:41:46.702" v="190"/>
          <ac:spMkLst>
            <pc:docMk/>
            <pc:sldMk cId="2396486000" sldId="335"/>
            <ac:spMk id="115" creationId="{D7F6B865-86D5-9126-925F-A85B06851B3C}"/>
          </ac:spMkLst>
        </pc:spChg>
        <pc:spChg chg="mod">
          <ac:chgData name="NGUYEN PHAM ANH THU" userId="baf72463-252b-4d5f-a6ca-5a6327a9888d" providerId="ADAL" clId="{C0A3687F-47BA-49EF-B2D9-4E6FD31D025F}" dt="2022-06-11T03:41:46.702" v="190"/>
          <ac:spMkLst>
            <pc:docMk/>
            <pc:sldMk cId="2396486000" sldId="335"/>
            <ac:spMk id="116" creationId="{2B50BEBF-6168-3796-93E2-766717657E7A}"/>
          </ac:spMkLst>
        </pc:spChg>
        <pc:spChg chg="del">
          <ac:chgData name="NGUYEN PHAM ANH THU" userId="baf72463-252b-4d5f-a6ca-5a6327a9888d" providerId="ADAL" clId="{C0A3687F-47BA-49EF-B2D9-4E6FD31D025F}" dt="2022-06-11T03:41:36.070" v="189" actId="478"/>
          <ac:spMkLst>
            <pc:docMk/>
            <pc:sldMk cId="2396486000" sldId="335"/>
            <ac:spMk id="142" creationId="{E8C6EDE3-C784-347F-B880-27065FE85A11}"/>
          </ac:spMkLst>
        </pc:spChg>
        <pc:spChg chg="mod">
          <ac:chgData name="NGUYEN PHAM ANH THU" userId="baf72463-252b-4d5f-a6ca-5a6327a9888d" providerId="ADAL" clId="{C0A3687F-47BA-49EF-B2D9-4E6FD31D025F}" dt="2022-06-11T03:41:46.702" v="190"/>
          <ac:spMkLst>
            <pc:docMk/>
            <pc:sldMk cId="2396486000" sldId="335"/>
            <ac:spMk id="146" creationId="{644630C8-3FBB-2000-DC7E-9D84B3C939E5}"/>
          </ac:spMkLst>
        </pc:spChg>
        <pc:spChg chg="mod">
          <ac:chgData name="NGUYEN PHAM ANH THU" userId="baf72463-252b-4d5f-a6ca-5a6327a9888d" providerId="ADAL" clId="{C0A3687F-47BA-49EF-B2D9-4E6FD31D025F}" dt="2022-06-11T03:41:46.702" v="190"/>
          <ac:spMkLst>
            <pc:docMk/>
            <pc:sldMk cId="2396486000" sldId="335"/>
            <ac:spMk id="147" creationId="{856AEF8A-EEB1-A8F5-22F9-E30F5EDADCF5}"/>
          </ac:spMkLst>
        </pc:spChg>
        <pc:spChg chg="mod">
          <ac:chgData name="NGUYEN PHAM ANH THU" userId="baf72463-252b-4d5f-a6ca-5a6327a9888d" providerId="ADAL" clId="{C0A3687F-47BA-49EF-B2D9-4E6FD31D025F}" dt="2022-06-11T03:41:46.702" v="190"/>
          <ac:spMkLst>
            <pc:docMk/>
            <pc:sldMk cId="2396486000" sldId="335"/>
            <ac:spMk id="150" creationId="{480C5319-AFB2-20C0-D11F-F0A65A023CD3}"/>
          </ac:spMkLst>
        </pc:spChg>
        <pc:spChg chg="mod">
          <ac:chgData name="NGUYEN PHAM ANH THU" userId="baf72463-252b-4d5f-a6ca-5a6327a9888d" providerId="ADAL" clId="{C0A3687F-47BA-49EF-B2D9-4E6FD31D025F}" dt="2022-06-11T03:41:46.702" v="190"/>
          <ac:spMkLst>
            <pc:docMk/>
            <pc:sldMk cId="2396486000" sldId="335"/>
            <ac:spMk id="153" creationId="{25F24F34-1ECB-CF9F-19FA-0CD1C6BE79AD}"/>
          </ac:spMkLst>
        </pc:spChg>
        <pc:spChg chg="mod">
          <ac:chgData name="NGUYEN PHAM ANH THU" userId="baf72463-252b-4d5f-a6ca-5a6327a9888d" providerId="ADAL" clId="{C0A3687F-47BA-49EF-B2D9-4E6FD31D025F}" dt="2022-06-11T03:41:46.702" v="190"/>
          <ac:spMkLst>
            <pc:docMk/>
            <pc:sldMk cId="2396486000" sldId="335"/>
            <ac:spMk id="155" creationId="{159DC932-5FEA-F3F3-BAE2-53B5A3D75E67}"/>
          </ac:spMkLst>
        </pc:spChg>
        <pc:spChg chg="mod">
          <ac:chgData name="NGUYEN PHAM ANH THU" userId="baf72463-252b-4d5f-a6ca-5a6327a9888d" providerId="ADAL" clId="{C0A3687F-47BA-49EF-B2D9-4E6FD31D025F}" dt="2022-06-11T03:41:46.702" v="190"/>
          <ac:spMkLst>
            <pc:docMk/>
            <pc:sldMk cId="2396486000" sldId="335"/>
            <ac:spMk id="156" creationId="{C9109E6E-97E4-750A-0EA0-782CD4E25684}"/>
          </ac:spMkLst>
        </pc:spChg>
        <pc:spChg chg="mod">
          <ac:chgData name="NGUYEN PHAM ANH THU" userId="baf72463-252b-4d5f-a6ca-5a6327a9888d" providerId="ADAL" clId="{C0A3687F-47BA-49EF-B2D9-4E6FD31D025F}" dt="2022-06-11T03:41:46.702" v="190"/>
          <ac:spMkLst>
            <pc:docMk/>
            <pc:sldMk cId="2396486000" sldId="335"/>
            <ac:spMk id="157" creationId="{544B754E-7BF8-78DE-8D8D-BB9CB0CC1533}"/>
          </ac:spMkLst>
        </pc:spChg>
        <pc:spChg chg="mod">
          <ac:chgData name="NGUYEN PHAM ANH THU" userId="baf72463-252b-4d5f-a6ca-5a6327a9888d" providerId="ADAL" clId="{C0A3687F-47BA-49EF-B2D9-4E6FD31D025F}" dt="2022-06-11T03:41:46.702" v="190"/>
          <ac:spMkLst>
            <pc:docMk/>
            <pc:sldMk cId="2396486000" sldId="335"/>
            <ac:spMk id="158" creationId="{726B37AB-62DC-B9F9-5D4E-B0B52E37C2A1}"/>
          </ac:spMkLst>
        </pc:spChg>
        <pc:spChg chg="mod">
          <ac:chgData name="NGUYEN PHAM ANH THU" userId="baf72463-252b-4d5f-a6ca-5a6327a9888d" providerId="ADAL" clId="{C0A3687F-47BA-49EF-B2D9-4E6FD31D025F}" dt="2022-06-11T03:41:46.702" v="190"/>
          <ac:spMkLst>
            <pc:docMk/>
            <pc:sldMk cId="2396486000" sldId="335"/>
            <ac:spMk id="160" creationId="{46EDD30B-5AE0-4925-C015-F4D6FB445EAA}"/>
          </ac:spMkLst>
        </pc:spChg>
        <pc:spChg chg="mod">
          <ac:chgData name="NGUYEN PHAM ANH THU" userId="baf72463-252b-4d5f-a6ca-5a6327a9888d" providerId="ADAL" clId="{C0A3687F-47BA-49EF-B2D9-4E6FD31D025F}" dt="2022-06-11T03:41:46.702" v="190"/>
          <ac:spMkLst>
            <pc:docMk/>
            <pc:sldMk cId="2396486000" sldId="335"/>
            <ac:spMk id="161" creationId="{1177EBD6-586A-F0FB-D299-7E765BFDFD10}"/>
          </ac:spMkLst>
        </pc:spChg>
        <pc:grpChg chg="del">
          <ac:chgData name="NGUYEN PHAM ANH THU" userId="baf72463-252b-4d5f-a6ca-5a6327a9888d" providerId="ADAL" clId="{C0A3687F-47BA-49EF-B2D9-4E6FD31D025F}" dt="2022-06-11T03:41:36.070" v="189" actId="478"/>
          <ac:grpSpMkLst>
            <pc:docMk/>
            <pc:sldMk cId="2396486000" sldId="335"/>
            <ac:grpSpMk id="72" creationId="{8AB56C24-5521-AFAB-71D2-631D52F231BC}"/>
          </ac:grpSpMkLst>
        </pc:grpChg>
        <pc:grpChg chg="del">
          <ac:chgData name="NGUYEN PHAM ANH THU" userId="baf72463-252b-4d5f-a6ca-5a6327a9888d" providerId="ADAL" clId="{C0A3687F-47BA-49EF-B2D9-4E6FD31D025F}" dt="2022-06-11T03:41:36.070" v="189" actId="478"/>
          <ac:grpSpMkLst>
            <pc:docMk/>
            <pc:sldMk cId="2396486000" sldId="335"/>
            <ac:grpSpMk id="102" creationId="{7550CD9B-2636-D933-6846-E7FAFB0FC5E8}"/>
          </ac:grpSpMkLst>
        </pc:grpChg>
        <pc:grpChg chg="add mod">
          <ac:chgData name="NGUYEN PHAM ANH THU" userId="baf72463-252b-4d5f-a6ca-5a6327a9888d" providerId="ADAL" clId="{C0A3687F-47BA-49EF-B2D9-4E6FD31D025F}" dt="2022-06-11T03:42:19.422" v="198" actId="1076"/>
          <ac:grpSpMkLst>
            <pc:docMk/>
            <pc:sldMk cId="2396486000" sldId="335"/>
            <ac:grpSpMk id="109" creationId="{C3FD5E6D-097B-24E9-585D-926D0809486F}"/>
          </ac:grpSpMkLst>
        </pc:grpChg>
        <pc:grpChg chg="mod">
          <ac:chgData name="NGUYEN PHAM ANH THU" userId="baf72463-252b-4d5f-a6ca-5a6327a9888d" providerId="ADAL" clId="{C0A3687F-47BA-49EF-B2D9-4E6FD31D025F}" dt="2022-06-11T03:41:46.702" v="190"/>
          <ac:grpSpMkLst>
            <pc:docMk/>
            <pc:sldMk cId="2396486000" sldId="335"/>
            <ac:grpSpMk id="111" creationId="{5D400926-7CE4-13C1-69A2-820408996535}"/>
          </ac:grpSpMkLst>
        </pc:grpChg>
        <pc:grpChg chg="mod">
          <ac:chgData name="NGUYEN PHAM ANH THU" userId="baf72463-252b-4d5f-a6ca-5a6327a9888d" providerId="ADAL" clId="{C0A3687F-47BA-49EF-B2D9-4E6FD31D025F}" dt="2022-06-11T03:41:46.702" v="190"/>
          <ac:grpSpMkLst>
            <pc:docMk/>
            <pc:sldMk cId="2396486000" sldId="335"/>
            <ac:grpSpMk id="112" creationId="{85CB8229-79CB-DC3D-B01F-AAFC19EEC9B9}"/>
          </ac:grpSpMkLst>
        </pc:grpChg>
        <pc:grpChg chg="del">
          <ac:chgData name="NGUYEN PHAM ANH THU" userId="baf72463-252b-4d5f-a6ca-5a6327a9888d" providerId="ADAL" clId="{C0A3687F-47BA-49EF-B2D9-4E6FD31D025F}" dt="2022-06-11T03:41:36.070" v="189" actId="478"/>
          <ac:grpSpMkLst>
            <pc:docMk/>
            <pc:sldMk cId="2396486000" sldId="335"/>
            <ac:grpSpMk id="143" creationId="{42299AE2-115A-8D33-C35E-57C355EFE823}"/>
          </ac:grpSpMkLst>
        </pc:grpChg>
        <pc:grpChg chg="add mod">
          <ac:chgData name="NGUYEN PHAM ANH THU" userId="baf72463-252b-4d5f-a6ca-5a6327a9888d" providerId="ADAL" clId="{C0A3687F-47BA-49EF-B2D9-4E6FD31D025F}" dt="2022-06-11T03:41:56.432" v="193" actId="1076"/>
          <ac:grpSpMkLst>
            <pc:docMk/>
            <pc:sldMk cId="2396486000" sldId="335"/>
            <ac:grpSpMk id="148" creationId="{02207C23-FA5B-258E-B7AA-2798550F0892}"/>
          </ac:grpSpMkLst>
        </pc:grpChg>
        <pc:grpChg chg="add mod">
          <ac:chgData name="NGUYEN PHAM ANH THU" userId="baf72463-252b-4d5f-a6ca-5a6327a9888d" providerId="ADAL" clId="{C0A3687F-47BA-49EF-B2D9-4E6FD31D025F}" dt="2022-06-11T03:41:54.077" v="192" actId="1076"/>
          <ac:grpSpMkLst>
            <pc:docMk/>
            <pc:sldMk cId="2396486000" sldId="335"/>
            <ac:grpSpMk id="151" creationId="{41E35271-835A-FF4F-F66B-A7B971019A98}"/>
          </ac:grpSpMkLst>
        </pc:grpChg>
        <pc:grpChg chg="mod">
          <ac:chgData name="NGUYEN PHAM ANH THU" userId="baf72463-252b-4d5f-a6ca-5a6327a9888d" providerId="ADAL" clId="{C0A3687F-47BA-49EF-B2D9-4E6FD31D025F}" dt="2022-06-11T03:41:46.702" v="190"/>
          <ac:grpSpMkLst>
            <pc:docMk/>
            <pc:sldMk cId="2396486000" sldId="335"/>
            <ac:grpSpMk id="152" creationId="{6E81AE57-B29C-E44F-5E2D-D7E3DB19AE17}"/>
          </ac:grpSpMkLst>
        </pc:grpChg>
        <pc:grpChg chg="mod">
          <ac:chgData name="NGUYEN PHAM ANH THU" userId="baf72463-252b-4d5f-a6ca-5a6327a9888d" providerId="ADAL" clId="{C0A3687F-47BA-49EF-B2D9-4E6FD31D025F}" dt="2022-06-11T03:41:46.702" v="190"/>
          <ac:grpSpMkLst>
            <pc:docMk/>
            <pc:sldMk cId="2396486000" sldId="335"/>
            <ac:grpSpMk id="154" creationId="{775076E0-E493-7343-E171-AD131B1442DE}"/>
          </ac:grpSpMkLst>
        </pc:grpChg>
        <pc:grpChg chg="mod">
          <ac:chgData name="NGUYEN PHAM ANH THU" userId="baf72463-252b-4d5f-a6ca-5a6327a9888d" providerId="ADAL" clId="{C0A3687F-47BA-49EF-B2D9-4E6FD31D025F}" dt="2022-06-11T03:41:46.702" v="190"/>
          <ac:grpSpMkLst>
            <pc:docMk/>
            <pc:sldMk cId="2396486000" sldId="335"/>
            <ac:grpSpMk id="159" creationId="{0E04E52E-AE2C-3A48-04FD-AE345898370C}"/>
          </ac:grpSpMkLst>
        </pc:grpChg>
        <pc:picChg chg="mod">
          <ac:chgData name="NGUYEN PHAM ANH THU" userId="baf72463-252b-4d5f-a6ca-5a6327a9888d" providerId="ADAL" clId="{C0A3687F-47BA-49EF-B2D9-4E6FD31D025F}" dt="2022-06-11T03:41:46.702" v="190"/>
          <ac:picMkLst>
            <pc:docMk/>
            <pc:sldMk cId="2396486000" sldId="335"/>
            <ac:picMk id="149" creationId="{33C6EBF6-E16C-3BCC-127B-742C950AF8CC}"/>
          </ac:picMkLst>
        </pc:picChg>
      </pc:sldChg>
      <pc:sldChg chg="delSp modSp add mod ord modTransition setBg">
        <pc:chgData name="NGUYEN PHAM ANH THU" userId="baf72463-252b-4d5f-a6ca-5a6327a9888d" providerId="ADAL" clId="{C0A3687F-47BA-49EF-B2D9-4E6FD31D025F}" dt="2022-06-11T04:46:07.553" v="872"/>
        <pc:sldMkLst>
          <pc:docMk/>
          <pc:sldMk cId="1195783912" sldId="336"/>
        </pc:sldMkLst>
        <pc:spChg chg="mod">
          <ac:chgData name="NGUYEN PHAM ANH THU" userId="baf72463-252b-4d5f-a6ca-5a6327a9888d" providerId="ADAL" clId="{C0A3687F-47BA-49EF-B2D9-4E6FD31D025F}" dt="2022-06-11T03:43:04.181" v="234" actId="1076"/>
          <ac:spMkLst>
            <pc:docMk/>
            <pc:sldMk cId="1195783912" sldId="336"/>
            <ac:spMk id="16" creationId="{A1B6707D-E1CB-7B2C-95C8-AC182294ED18}"/>
          </ac:spMkLst>
        </pc:spChg>
        <pc:picChg chg="del">
          <ac:chgData name="NGUYEN PHAM ANH THU" userId="baf72463-252b-4d5f-a6ca-5a6327a9888d" providerId="ADAL" clId="{C0A3687F-47BA-49EF-B2D9-4E6FD31D025F}" dt="2022-06-11T04:43:56.383" v="846" actId="478"/>
          <ac:picMkLst>
            <pc:docMk/>
            <pc:sldMk cId="1195783912" sldId="336"/>
            <ac:picMk id="3" creationId="{31098701-4310-6DD3-D14D-19F10E93FA75}"/>
          </ac:picMkLst>
        </pc:picChg>
      </pc:sldChg>
      <pc:sldChg chg="delSp modSp add mod modTransition setBg">
        <pc:chgData name="NGUYEN PHAM ANH THU" userId="baf72463-252b-4d5f-a6ca-5a6327a9888d" providerId="ADAL" clId="{C0A3687F-47BA-49EF-B2D9-4E6FD31D025F}" dt="2022-06-11T04:46:17.421" v="874"/>
        <pc:sldMkLst>
          <pc:docMk/>
          <pc:sldMk cId="3588620726" sldId="337"/>
        </pc:sldMkLst>
        <pc:spChg chg="mod">
          <ac:chgData name="NGUYEN PHAM ANH THU" userId="baf72463-252b-4d5f-a6ca-5a6327a9888d" providerId="ADAL" clId="{C0A3687F-47BA-49EF-B2D9-4E6FD31D025F}" dt="2022-06-11T03:54:35.546" v="255" actId="20577"/>
          <ac:spMkLst>
            <pc:docMk/>
            <pc:sldMk cId="3588620726" sldId="337"/>
            <ac:spMk id="16" creationId="{A1B6707D-E1CB-7B2C-95C8-AC182294ED18}"/>
          </ac:spMkLst>
        </pc:spChg>
        <pc:picChg chg="del">
          <ac:chgData name="NGUYEN PHAM ANH THU" userId="baf72463-252b-4d5f-a6ca-5a6327a9888d" providerId="ADAL" clId="{C0A3687F-47BA-49EF-B2D9-4E6FD31D025F}" dt="2022-06-11T04:44:11.113" v="850" actId="478"/>
          <ac:picMkLst>
            <pc:docMk/>
            <pc:sldMk cId="3588620726" sldId="337"/>
            <ac:picMk id="3" creationId="{31098701-4310-6DD3-D14D-19F10E93FA75}"/>
          </ac:picMkLst>
        </pc:picChg>
      </pc:sldChg>
      <pc:sldChg chg="addSp delSp modSp add mod ord modTransition delAnim modAnim">
        <pc:chgData name="NGUYEN PHAM ANH THU" userId="baf72463-252b-4d5f-a6ca-5a6327a9888d" providerId="ADAL" clId="{C0A3687F-47BA-49EF-B2D9-4E6FD31D025F}" dt="2022-06-11T04:33:24.920" v="736"/>
        <pc:sldMkLst>
          <pc:docMk/>
          <pc:sldMk cId="2146471019" sldId="338"/>
        </pc:sldMkLst>
        <pc:spChg chg="add mod">
          <ac:chgData name="NGUYEN PHAM ANH THU" userId="baf72463-252b-4d5f-a6ca-5a6327a9888d" providerId="ADAL" clId="{C0A3687F-47BA-49EF-B2D9-4E6FD31D025F}" dt="2022-06-11T03:55:28.943" v="265" actId="1076"/>
          <ac:spMkLst>
            <pc:docMk/>
            <pc:sldMk cId="2146471019" sldId="338"/>
            <ac:spMk id="31" creationId="{5FBAABBB-050D-B678-96D3-8F08E9FE236D}"/>
          </ac:spMkLst>
        </pc:spChg>
        <pc:spChg chg="mod">
          <ac:chgData name="NGUYEN PHAM ANH THU" userId="baf72463-252b-4d5f-a6ca-5a6327a9888d" providerId="ADAL" clId="{C0A3687F-47BA-49EF-B2D9-4E6FD31D025F}" dt="2022-06-11T03:55:09.765" v="260"/>
          <ac:spMkLst>
            <pc:docMk/>
            <pc:sldMk cId="2146471019" sldId="338"/>
            <ac:spMk id="33" creationId="{95633888-F11F-F3EC-0444-35714044AE12}"/>
          </ac:spMkLst>
        </pc:spChg>
        <pc:spChg chg="mod">
          <ac:chgData name="NGUYEN PHAM ANH THU" userId="baf72463-252b-4d5f-a6ca-5a6327a9888d" providerId="ADAL" clId="{C0A3687F-47BA-49EF-B2D9-4E6FD31D025F}" dt="2022-06-11T03:55:09.765" v="260"/>
          <ac:spMkLst>
            <pc:docMk/>
            <pc:sldMk cId="2146471019" sldId="338"/>
            <ac:spMk id="34" creationId="{C72E5156-2AFB-18E8-6E4E-8961AD000E38}"/>
          </ac:spMkLst>
        </pc:spChg>
        <pc:spChg chg="mod">
          <ac:chgData name="NGUYEN PHAM ANH THU" userId="baf72463-252b-4d5f-a6ca-5a6327a9888d" providerId="ADAL" clId="{C0A3687F-47BA-49EF-B2D9-4E6FD31D025F}" dt="2022-06-11T03:55:09.765" v="260"/>
          <ac:spMkLst>
            <pc:docMk/>
            <pc:sldMk cId="2146471019" sldId="338"/>
            <ac:spMk id="35" creationId="{7A605317-99DD-03F9-1CF0-E51CC3D18621}"/>
          </ac:spMkLst>
        </pc:spChg>
        <pc:spChg chg="mod">
          <ac:chgData name="NGUYEN PHAM ANH THU" userId="baf72463-252b-4d5f-a6ca-5a6327a9888d" providerId="ADAL" clId="{C0A3687F-47BA-49EF-B2D9-4E6FD31D025F}" dt="2022-06-11T03:55:09.765" v="260"/>
          <ac:spMkLst>
            <pc:docMk/>
            <pc:sldMk cId="2146471019" sldId="338"/>
            <ac:spMk id="36" creationId="{1F035F81-45CF-D67E-45E4-09219BFC68C7}"/>
          </ac:spMkLst>
        </pc:spChg>
        <pc:spChg chg="mod">
          <ac:chgData name="NGUYEN PHAM ANH THU" userId="baf72463-252b-4d5f-a6ca-5a6327a9888d" providerId="ADAL" clId="{C0A3687F-47BA-49EF-B2D9-4E6FD31D025F}" dt="2022-06-11T03:55:09.765" v="260"/>
          <ac:spMkLst>
            <pc:docMk/>
            <pc:sldMk cId="2146471019" sldId="338"/>
            <ac:spMk id="37" creationId="{5A8D7A85-A0BC-FCC4-397D-FC83CF46EB40}"/>
          </ac:spMkLst>
        </pc:spChg>
        <pc:spChg chg="add mod">
          <ac:chgData name="NGUYEN PHAM ANH THU" userId="baf72463-252b-4d5f-a6ca-5a6327a9888d" providerId="ADAL" clId="{C0A3687F-47BA-49EF-B2D9-4E6FD31D025F}" dt="2022-06-11T03:55:39.128" v="268" actId="14100"/>
          <ac:spMkLst>
            <pc:docMk/>
            <pc:sldMk cId="2146471019" sldId="338"/>
            <ac:spMk id="38" creationId="{E2DCAE07-CEA4-904D-5AD4-145F38039EDA}"/>
          </ac:spMkLst>
        </pc:spChg>
        <pc:spChg chg="mod">
          <ac:chgData name="NGUYEN PHAM ANH THU" userId="baf72463-252b-4d5f-a6ca-5a6327a9888d" providerId="ADAL" clId="{C0A3687F-47BA-49EF-B2D9-4E6FD31D025F}" dt="2022-06-11T03:55:09.765" v="260"/>
          <ac:spMkLst>
            <pc:docMk/>
            <pc:sldMk cId="2146471019" sldId="338"/>
            <ac:spMk id="40" creationId="{6CFF49B7-D2BE-95B2-F101-447BA95D1F07}"/>
          </ac:spMkLst>
        </pc:spChg>
        <pc:spChg chg="mod">
          <ac:chgData name="NGUYEN PHAM ANH THU" userId="baf72463-252b-4d5f-a6ca-5a6327a9888d" providerId="ADAL" clId="{C0A3687F-47BA-49EF-B2D9-4E6FD31D025F}" dt="2022-06-11T03:55:09.765" v="260"/>
          <ac:spMkLst>
            <pc:docMk/>
            <pc:sldMk cId="2146471019" sldId="338"/>
            <ac:spMk id="41" creationId="{8DC94666-9D6B-C744-3C1F-198354BC0566}"/>
          </ac:spMkLst>
        </pc:spChg>
        <pc:spChg chg="mod">
          <ac:chgData name="NGUYEN PHAM ANH THU" userId="baf72463-252b-4d5f-a6ca-5a6327a9888d" providerId="ADAL" clId="{C0A3687F-47BA-49EF-B2D9-4E6FD31D025F}" dt="2022-06-11T03:55:09.765" v="260"/>
          <ac:spMkLst>
            <pc:docMk/>
            <pc:sldMk cId="2146471019" sldId="338"/>
            <ac:spMk id="43" creationId="{0DF1A501-1D59-FF8C-DDB9-87EED895205B}"/>
          </ac:spMkLst>
        </pc:spChg>
        <pc:spChg chg="mod">
          <ac:chgData name="NGUYEN PHAM ANH THU" userId="baf72463-252b-4d5f-a6ca-5a6327a9888d" providerId="ADAL" clId="{C0A3687F-47BA-49EF-B2D9-4E6FD31D025F}" dt="2022-06-11T03:55:09.765" v="260"/>
          <ac:spMkLst>
            <pc:docMk/>
            <pc:sldMk cId="2146471019" sldId="338"/>
            <ac:spMk id="44" creationId="{1A3E7355-66FA-52AD-1133-51FA85D0360A}"/>
          </ac:spMkLst>
        </pc:spChg>
        <pc:spChg chg="add mod">
          <ac:chgData name="NGUYEN PHAM ANH THU" userId="baf72463-252b-4d5f-a6ca-5a6327a9888d" providerId="ADAL" clId="{C0A3687F-47BA-49EF-B2D9-4E6FD31D025F}" dt="2022-06-11T03:55:09.765" v="260"/>
          <ac:spMkLst>
            <pc:docMk/>
            <pc:sldMk cId="2146471019" sldId="338"/>
            <ac:spMk id="45" creationId="{97072E21-D452-A314-AAEE-966278E1DAD8}"/>
          </ac:spMkLst>
        </pc:spChg>
        <pc:spChg chg="add mod">
          <ac:chgData name="NGUYEN PHAM ANH THU" userId="baf72463-252b-4d5f-a6ca-5a6327a9888d" providerId="ADAL" clId="{C0A3687F-47BA-49EF-B2D9-4E6FD31D025F}" dt="2022-06-11T03:55:09.765" v="260"/>
          <ac:spMkLst>
            <pc:docMk/>
            <pc:sldMk cId="2146471019" sldId="338"/>
            <ac:spMk id="46" creationId="{3BF64675-5A45-2F6A-ABF1-64AA99739973}"/>
          </ac:spMkLst>
        </pc:spChg>
        <pc:spChg chg="mod">
          <ac:chgData name="NGUYEN PHAM ANH THU" userId="baf72463-252b-4d5f-a6ca-5a6327a9888d" providerId="ADAL" clId="{C0A3687F-47BA-49EF-B2D9-4E6FD31D025F}" dt="2022-06-11T03:55:09.765" v="260"/>
          <ac:spMkLst>
            <pc:docMk/>
            <pc:sldMk cId="2146471019" sldId="338"/>
            <ac:spMk id="49" creationId="{57129B6A-3082-4339-B4EF-D64CEDDC6320}"/>
          </ac:spMkLst>
        </pc:spChg>
        <pc:spChg chg="mod">
          <ac:chgData name="NGUYEN PHAM ANH THU" userId="baf72463-252b-4d5f-a6ca-5a6327a9888d" providerId="ADAL" clId="{C0A3687F-47BA-49EF-B2D9-4E6FD31D025F}" dt="2022-06-11T03:55:09.765" v="260"/>
          <ac:spMkLst>
            <pc:docMk/>
            <pc:sldMk cId="2146471019" sldId="338"/>
            <ac:spMk id="50" creationId="{CBE8B861-FEE7-722B-BFA0-5E555C807FB9}"/>
          </ac:spMkLst>
        </pc:spChg>
        <pc:spChg chg="mod">
          <ac:chgData name="NGUYEN PHAM ANH THU" userId="baf72463-252b-4d5f-a6ca-5a6327a9888d" providerId="ADAL" clId="{C0A3687F-47BA-49EF-B2D9-4E6FD31D025F}" dt="2022-06-11T03:55:09.765" v="260"/>
          <ac:spMkLst>
            <pc:docMk/>
            <pc:sldMk cId="2146471019" sldId="338"/>
            <ac:spMk id="53" creationId="{FDCDF275-879E-4805-CD97-4D4A8831CE82}"/>
          </ac:spMkLst>
        </pc:spChg>
        <pc:spChg chg="mod">
          <ac:chgData name="NGUYEN PHAM ANH THU" userId="baf72463-252b-4d5f-a6ca-5a6327a9888d" providerId="ADAL" clId="{C0A3687F-47BA-49EF-B2D9-4E6FD31D025F}" dt="2022-06-11T03:55:09.765" v="260"/>
          <ac:spMkLst>
            <pc:docMk/>
            <pc:sldMk cId="2146471019" sldId="338"/>
            <ac:spMk id="54" creationId="{29029A4B-A8A4-FA49-60AB-02DD31760717}"/>
          </ac:spMkLst>
        </pc:spChg>
        <pc:spChg chg="mod">
          <ac:chgData name="NGUYEN PHAM ANH THU" userId="baf72463-252b-4d5f-a6ca-5a6327a9888d" providerId="ADAL" clId="{C0A3687F-47BA-49EF-B2D9-4E6FD31D025F}" dt="2022-06-11T03:55:09.765" v="260"/>
          <ac:spMkLst>
            <pc:docMk/>
            <pc:sldMk cId="2146471019" sldId="338"/>
            <ac:spMk id="55" creationId="{8BFEDB5B-6F3F-366B-F999-68F0CCBEDA82}"/>
          </ac:spMkLst>
        </pc:spChg>
        <pc:spChg chg="mod">
          <ac:chgData name="NGUYEN PHAM ANH THU" userId="baf72463-252b-4d5f-a6ca-5a6327a9888d" providerId="ADAL" clId="{C0A3687F-47BA-49EF-B2D9-4E6FD31D025F}" dt="2022-06-11T03:55:09.765" v="260"/>
          <ac:spMkLst>
            <pc:docMk/>
            <pc:sldMk cId="2146471019" sldId="338"/>
            <ac:spMk id="56" creationId="{44ACDA55-4121-0068-47BF-CD31BF53212C}"/>
          </ac:spMkLst>
        </pc:spChg>
        <pc:spChg chg="mod">
          <ac:chgData name="NGUYEN PHAM ANH THU" userId="baf72463-252b-4d5f-a6ca-5a6327a9888d" providerId="ADAL" clId="{C0A3687F-47BA-49EF-B2D9-4E6FD31D025F}" dt="2022-06-11T03:55:09.765" v="260"/>
          <ac:spMkLst>
            <pc:docMk/>
            <pc:sldMk cId="2146471019" sldId="338"/>
            <ac:spMk id="57" creationId="{B1F4FA02-8EB2-AD22-492E-EF7A2686F2C1}"/>
          </ac:spMkLst>
        </pc:spChg>
        <pc:spChg chg="mod">
          <ac:chgData name="NGUYEN PHAM ANH THU" userId="baf72463-252b-4d5f-a6ca-5a6327a9888d" providerId="ADAL" clId="{C0A3687F-47BA-49EF-B2D9-4E6FD31D025F}" dt="2022-06-11T03:55:09.765" v="260"/>
          <ac:spMkLst>
            <pc:docMk/>
            <pc:sldMk cId="2146471019" sldId="338"/>
            <ac:spMk id="60" creationId="{584E9735-0896-5C8F-2B8D-BEB76E2EB5F3}"/>
          </ac:spMkLst>
        </pc:spChg>
        <pc:spChg chg="mod">
          <ac:chgData name="NGUYEN PHAM ANH THU" userId="baf72463-252b-4d5f-a6ca-5a6327a9888d" providerId="ADAL" clId="{C0A3687F-47BA-49EF-B2D9-4E6FD31D025F}" dt="2022-06-11T03:55:09.765" v="260"/>
          <ac:spMkLst>
            <pc:docMk/>
            <pc:sldMk cId="2146471019" sldId="338"/>
            <ac:spMk id="61" creationId="{3B00AC08-B00B-26C2-8706-90B8F04B3B95}"/>
          </ac:spMkLst>
        </pc:spChg>
        <pc:spChg chg="mod">
          <ac:chgData name="NGUYEN PHAM ANH THU" userId="baf72463-252b-4d5f-a6ca-5a6327a9888d" providerId="ADAL" clId="{C0A3687F-47BA-49EF-B2D9-4E6FD31D025F}" dt="2022-06-11T03:55:09.765" v="260"/>
          <ac:spMkLst>
            <pc:docMk/>
            <pc:sldMk cId="2146471019" sldId="338"/>
            <ac:spMk id="63" creationId="{DAD201A7-01D0-23A0-38CD-D3A0E20589A3}"/>
          </ac:spMkLst>
        </pc:spChg>
        <pc:spChg chg="mod">
          <ac:chgData name="NGUYEN PHAM ANH THU" userId="baf72463-252b-4d5f-a6ca-5a6327a9888d" providerId="ADAL" clId="{C0A3687F-47BA-49EF-B2D9-4E6FD31D025F}" dt="2022-06-11T03:55:09.765" v="260"/>
          <ac:spMkLst>
            <pc:docMk/>
            <pc:sldMk cId="2146471019" sldId="338"/>
            <ac:spMk id="64" creationId="{0FFD334B-93DD-218D-FFB7-7155B8BA4E9A}"/>
          </ac:spMkLst>
        </pc:spChg>
        <pc:spChg chg="mod">
          <ac:chgData name="NGUYEN PHAM ANH THU" userId="baf72463-252b-4d5f-a6ca-5a6327a9888d" providerId="ADAL" clId="{C0A3687F-47BA-49EF-B2D9-4E6FD31D025F}" dt="2022-06-11T03:55:09.765" v="260"/>
          <ac:spMkLst>
            <pc:docMk/>
            <pc:sldMk cId="2146471019" sldId="338"/>
            <ac:spMk id="65" creationId="{C2C97CD0-8C63-0632-2330-DB6696EB8437}"/>
          </ac:spMkLst>
        </pc:spChg>
        <pc:spChg chg="mod">
          <ac:chgData name="NGUYEN PHAM ANH THU" userId="baf72463-252b-4d5f-a6ca-5a6327a9888d" providerId="ADAL" clId="{C0A3687F-47BA-49EF-B2D9-4E6FD31D025F}" dt="2022-06-11T03:55:09.765" v="260"/>
          <ac:spMkLst>
            <pc:docMk/>
            <pc:sldMk cId="2146471019" sldId="338"/>
            <ac:spMk id="66" creationId="{26A9C222-7E27-ABFF-1809-27609A230E65}"/>
          </ac:spMkLst>
        </pc:spChg>
        <pc:spChg chg="mod">
          <ac:chgData name="NGUYEN PHAM ANH THU" userId="baf72463-252b-4d5f-a6ca-5a6327a9888d" providerId="ADAL" clId="{C0A3687F-47BA-49EF-B2D9-4E6FD31D025F}" dt="2022-06-11T03:55:09.765" v="260"/>
          <ac:spMkLst>
            <pc:docMk/>
            <pc:sldMk cId="2146471019" sldId="338"/>
            <ac:spMk id="67" creationId="{DA7EF420-C46B-33B3-B8F7-1671701F1315}"/>
          </ac:spMkLst>
        </pc:spChg>
        <pc:spChg chg="add mod">
          <ac:chgData name="NGUYEN PHAM ANH THU" userId="baf72463-252b-4d5f-a6ca-5a6327a9888d" providerId="ADAL" clId="{C0A3687F-47BA-49EF-B2D9-4E6FD31D025F}" dt="2022-06-11T03:55:35.167" v="267" actId="14100"/>
          <ac:spMkLst>
            <pc:docMk/>
            <pc:sldMk cId="2146471019" sldId="338"/>
            <ac:spMk id="68" creationId="{E8B189A7-4733-68F3-C297-6593AB65CFAC}"/>
          </ac:spMkLst>
        </pc:spChg>
        <pc:spChg chg="del">
          <ac:chgData name="NGUYEN PHAM ANH THU" userId="baf72463-252b-4d5f-a6ca-5a6327a9888d" providerId="ADAL" clId="{C0A3687F-47BA-49EF-B2D9-4E6FD31D025F}" dt="2022-06-11T03:54:52.141" v="259" actId="478"/>
          <ac:spMkLst>
            <pc:docMk/>
            <pc:sldMk cId="2146471019" sldId="338"/>
            <ac:spMk id="70" creationId="{92B835F0-2F66-4F01-5CA0-EA3063565039}"/>
          </ac:spMkLst>
        </pc:spChg>
        <pc:spChg chg="del">
          <ac:chgData name="NGUYEN PHAM ANH THU" userId="baf72463-252b-4d5f-a6ca-5a6327a9888d" providerId="ADAL" clId="{C0A3687F-47BA-49EF-B2D9-4E6FD31D025F}" dt="2022-06-11T03:54:52.141" v="259" actId="478"/>
          <ac:spMkLst>
            <pc:docMk/>
            <pc:sldMk cId="2146471019" sldId="338"/>
            <ac:spMk id="71" creationId="{C1E7102F-D5D1-C3D6-44D0-9CE68ABF8D78}"/>
          </ac:spMkLst>
        </pc:spChg>
        <pc:grpChg chg="add mod">
          <ac:chgData name="NGUYEN PHAM ANH THU" userId="baf72463-252b-4d5f-a6ca-5a6327a9888d" providerId="ADAL" clId="{C0A3687F-47BA-49EF-B2D9-4E6FD31D025F}" dt="2022-06-11T03:55:09.765" v="260"/>
          <ac:grpSpMkLst>
            <pc:docMk/>
            <pc:sldMk cId="2146471019" sldId="338"/>
            <ac:grpSpMk id="32" creationId="{C32C14CF-8BA0-6680-514A-1BE9DC258E06}"/>
          </ac:grpSpMkLst>
        </pc:grpChg>
        <pc:grpChg chg="add mod">
          <ac:chgData name="NGUYEN PHAM ANH THU" userId="baf72463-252b-4d5f-a6ca-5a6327a9888d" providerId="ADAL" clId="{C0A3687F-47BA-49EF-B2D9-4E6FD31D025F}" dt="2022-06-11T03:55:09.765" v="260"/>
          <ac:grpSpMkLst>
            <pc:docMk/>
            <pc:sldMk cId="2146471019" sldId="338"/>
            <ac:grpSpMk id="39" creationId="{55D59544-BDB9-EEC4-139E-029B3C12D88F}"/>
          </ac:grpSpMkLst>
        </pc:grpChg>
        <pc:grpChg chg="add mod">
          <ac:chgData name="NGUYEN PHAM ANH THU" userId="baf72463-252b-4d5f-a6ca-5a6327a9888d" providerId="ADAL" clId="{C0A3687F-47BA-49EF-B2D9-4E6FD31D025F}" dt="2022-06-11T03:55:09.765" v="260"/>
          <ac:grpSpMkLst>
            <pc:docMk/>
            <pc:sldMk cId="2146471019" sldId="338"/>
            <ac:grpSpMk id="42" creationId="{F8C6585B-BE9A-0388-F8C7-A4DA500719BE}"/>
          </ac:grpSpMkLst>
        </pc:grpChg>
        <pc:grpChg chg="add mod">
          <ac:chgData name="NGUYEN PHAM ANH THU" userId="baf72463-252b-4d5f-a6ca-5a6327a9888d" providerId="ADAL" clId="{C0A3687F-47BA-49EF-B2D9-4E6FD31D025F}" dt="2022-06-11T03:55:09.765" v="260"/>
          <ac:grpSpMkLst>
            <pc:docMk/>
            <pc:sldMk cId="2146471019" sldId="338"/>
            <ac:grpSpMk id="47" creationId="{95C08C1A-7B5F-876B-6BCC-D061D710F094}"/>
          </ac:grpSpMkLst>
        </pc:grpChg>
        <pc:grpChg chg="mod">
          <ac:chgData name="NGUYEN PHAM ANH THU" userId="baf72463-252b-4d5f-a6ca-5a6327a9888d" providerId="ADAL" clId="{C0A3687F-47BA-49EF-B2D9-4E6FD31D025F}" dt="2022-06-11T03:55:09.765" v="260"/>
          <ac:grpSpMkLst>
            <pc:docMk/>
            <pc:sldMk cId="2146471019" sldId="338"/>
            <ac:grpSpMk id="48" creationId="{0CA3393F-A2EC-A3D5-9364-B2A0DD065D95}"/>
          </ac:grpSpMkLst>
        </pc:grpChg>
        <pc:grpChg chg="mod">
          <ac:chgData name="NGUYEN PHAM ANH THU" userId="baf72463-252b-4d5f-a6ca-5a6327a9888d" providerId="ADAL" clId="{C0A3687F-47BA-49EF-B2D9-4E6FD31D025F}" dt="2022-06-11T03:55:09.765" v="260"/>
          <ac:grpSpMkLst>
            <pc:docMk/>
            <pc:sldMk cId="2146471019" sldId="338"/>
            <ac:grpSpMk id="51" creationId="{EB6C492A-F898-C92A-4428-996C43F70791}"/>
          </ac:grpSpMkLst>
        </pc:grpChg>
        <pc:grpChg chg="mod">
          <ac:chgData name="NGUYEN PHAM ANH THU" userId="baf72463-252b-4d5f-a6ca-5a6327a9888d" providerId="ADAL" clId="{C0A3687F-47BA-49EF-B2D9-4E6FD31D025F}" dt="2022-06-11T03:55:09.765" v="260"/>
          <ac:grpSpMkLst>
            <pc:docMk/>
            <pc:sldMk cId="2146471019" sldId="338"/>
            <ac:grpSpMk id="52" creationId="{C99FE263-C49D-C340-1490-F330CD0B64F6}"/>
          </ac:grpSpMkLst>
        </pc:grpChg>
        <pc:grpChg chg="add mod">
          <ac:chgData name="NGUYEN PHAM ANH THU" userId="baf72463-252b-4d5f-a6ca-5a6327a9888d" providerId="ADAL" clId="{C0A3687F-47BA-49EF-B2D9-4E6FD31D025F}" dt="2022-06-11T03:55:09.765" v="260"/>
          <ac:grpSpMkLst>
            <pc:docMk/>
            <pc:sldMk cId="2146471019" sldId="338"/>
            <ac:grpSpMk id="58" creationId="{0CF51DEF-AA6D-DB62-131A-5922780F6319}"/>
          </ac:grpSpMkLst>
        </pc:grpChg>
        <pc:grpChg chg="mod">
          <ac:chgData name="NGUYEN PHAM ANH THU" userId="baf72463-252b-4d5f-a6ca-5a6327a9888d" providerId="ADAL" clId="{C0A3687F-47BA-49EF-B2D9-4E6FD31D025F}" dt="2022-06-11T03:55:09.765" v="260"/>
          <ac:grpSpMkLst>
            <pc:docMk/>
            <pc:sldMk cId="2146471019" sldId="338"/>
            <ac:grpSpMk id="59" creationId="{B0B3C347-D137-DEC7-14C7-A8BEB2D0126D}"/>
          </ac:grpSpMkLst>
        </pc:grpChg>
        <pc:grpChg chg="mod">
          <ac:chgData name="NGUYEN PHAM ANH THU" userId="baf72463-252b-4d5f-a6ca-5a6327a9888d" providerId="ADAL" clId="{C0A3687F-47BA-49EF-B2D9-4E6FD31D025F}" dt="2022-06-11T03:55:09.765" v="260"/>
          <ac:grpSpMkLst>
            <pc:docMk/>
            <pc:sldMk cId="2146471019" sldId="338"/>
            <ac:grpSpMk id="62" creationId="{7017F878-B0D1-4B2D-CF4F-09D96212629D}"/>
          </ac:grpSpMkLst>
        </pc:grpChg>
        <pc:grpChg chg="del">
          <ac:chgData name="NGUYEN PHAM ANH THU" userId="baf72463-252b-4d5f-a6ca-5a6327a9888d" providerId="ADAL" clId="{C0A3687F-47BA-49EF-B2D9-4E6FD31D025F}" dt="2022-06-11T03:54:52.141" v="259" actId="478"/>
          <ac:grpSpMkLst>
            <pc:docMk/>
            <pc:sldMk cId="2146471019" sldId="338"/>
            <ac:grpSpMk id="109" creationId="{C3FD5E6D-097B-24E9-585D-926D0809486F}"/>
          </ac:grpSpMkLst>
        </pc:grpChg>
        <pc:grpChg chg="del">
          <ac:chgData name="NGUYEN PHAM ANH THU" userId="baf72463-252b-4d5f-a6ca-5a6327a9888d" providerId="ADAL" clId="{C0A3687F-47BA-49EF-B2D9-4E6FD31D025F}" dt="2022-06-11T03:54:52.141" v="259" actId="478"/>
          <ac:grpSpMkLst>
            <pc:docMk/>
            <pc:sldMk cId="2146471019" sldId="338"/>
            <ac:grpSpMk id="148" creationId="{02207C23-FA5B-258E-B7AA-2798550F0892}"/>
          </ac:grpSpMkLst>
        </pc:grpChg>
        <pc:grpChg chg="del">
          <ac:chgData name="NGUYEN PHAM ANH THU" userId="baf72463-252b-4d5f-a6ca-5a6327a9888d" providerId="ADAL" clId="{C0A3687F-47BA-49EF-B2D9-4E6FD31D025F}" dt="2022-06-11T03:54:52.141" v="259" actId="478"/>
          <ac:grpSpMkLst>
            <pc:docMk/>
            <pc:sldMk cId="2146471019" sldId="338"/>
            <ac:grpSpMk id="151" creationId="{41E35271-835A-FF4F-F66B-A7B971019A98}"/>
          </ac:grpSpMkLst>
        </pc:grpChg>
        <pc:picChg chg="add mod">
          <ac:chgData name="NGUYEN PHAM ANH THU" userId="baf72463-252b-4d5f-a6ca-5a6327a9888d" providerId="ADAL" clId="{C0A3687F-47BA-49EF-B2D9-4E6FD31D025F}" dt="2022-06-11T03:55:28.943" v="265" actId="1076"/>
          <ac:picMkLst>
            <pc:docMk/>
            <pc:sldMk cId="2146471019" sldId="338"/>
            <ac:picMk id="30" creationId="{CA03F521-8ECC-C29B-4EEC-96EE7E102CDD}"/>
          </ac:picMkLst>
        </pc:picChg>
      </pc:sldChg>
      <pc:sldChg chg="addSp delSp modSp add mod modTransition delAnim modAnim">
        <pc:chgData name="NGUYEN PHAM ANH THU" userId="baf72463-252b-4d5f-a6ca-5a6327a9888d" providerId="ADAL" clId="{C0A3687F-47BA-49EF-B2D9-4E6FD31D025F}" dt="2022-06-11T04:33:24.920" v="736"/>
        <pc:sldMkLst>
          <pc:docMk/>
          <pc:sldMk cId="22709050" sldId="339"/>
        </pc:sldMkLst>
        <pc:spChg chg="del">
          <ac:chgData name="NGUYEN PHAM ANH THU" userId="baf72463-252b-4d5f-a6ca-5a6327a9888d" providerId="ADAL" clId="{C0A3687F-47BA-49EF-B2D9-4E6FD31D025F}" dt="2022-06-11T03:55:46.086" v="270" actId="478"/>
          <ac:spMkLst>
            <pc:docMk/>
            <pc:sldMk cId="22709050" sldId="339"/>
            <ac:spMk id="31" creationId="{5FBAABBB-050D-B678-96D3-8F08E9FE236D}"/>
          </ac:spMkLst>
        </pc:spChg>
        <pc:spChg chg="del">
          <ac:chgData name="NGUYEN PHAM ANH THU" userId="baf72463-252b-4d5f-a6ca-5a6327a9888d" providerId="ADAL" clId="{C0A3687F-47BA-49EF-B2D9-4E6FD31D025F}" dt="2022-06-11T03:55:46.086" v="270" actId="478"/>
          <ac:spMkLst>
            <pc:docMk/>
            <pc:sldMk cId="22709050" sldId="339"/>
            <ac:spMk id="38" creationId="{E2DCAE07-CEA4-904D-5AD4-145F38039EDA}"/>
          </ac:spMkLst>
        </pc:spChg>
        <pc:spChg chg="del">
          <ac:chgData name="NGUYEN PHAM ANH THU" userId="baf72463-252b-4d5f-a6ca-5a6327a9888d" providerId="ADAL" clId="{C0A3687F-47BA-49EF-B2D9-4E6FD31D025F}" dt="2022-06-11T03:55:46.086" v="270" actId="478"/>
          <ac:spMkLst>
            <pc:docMk/>
            <pc:sldMk cId="22709050" sldId="339"/>
            <ac:spMk id="45" creationId="{97072E21-D452-A314-AAEE-966278E1DAD8}"/>
          </ac:spMkLst>
        </pc:spChg>
        <pc:spChg chg="del">
          <ac:chgData name="NGUYEN PHAM ANH THU" userId="baf72463-252b-4d5f-a6ca-5a6327a9888d" providerId="ADAL" clId="{C0A3687F-47BA-49EF-B2D9-4E6FD31D025F}" dt="2022-06-11T03:55:46.086" v="270" actId="478"/>
          <ac:spMkLst>
            <pc:docMk/>
            <pc:sldMk cId="22709050" sldId="339"/>
            <ac:spMk id="46" creationId="{3BF64675-5A45-2F6A-ABF1-64AA99739973}"/>
          </ac:spMkLst>
        </pc:spChg>
        <pc:spChg chg="del">
          <ac:chgData name="NGUYEN PHAM ANH THU" userId="baf72463-252b-4d5f-a6ca-5a6327a9888d" providerId="ADAL" clId="{C0A3687F-47BA-49EF-B2D9-4E6FD31D025F}" dt="2022-06-11T03:55:46.086" v="270" actId="478"/>
          <ac:spMkLst>
            <pc:docMk/>
            <pc:sldMk cId="22709050" sldId="339"/>
            <ac:spMk id="68" creationId="{E8B189A7-4733-68F3-C297-6593AB65CFAC}"/>
          </ac:spMkLst>
        </pc:spChg>
        <pc:spChg chg="mod">
          <ac:chgData name="NGUYEN PHAM ANH THU" userId="baf72463-252b-4d5f-a6ca-5a6327a9888d" providerId="ADAL" clId="{C0A3687F-47BA-49EF-B2D9-4E6FD31D025F}" dt="2022-06-11T03:55:54.827" v="271"/>
          <ac:spMkLst>
            <pc:docMk/>
            <pc:sldMk cId="22709050" sldId="339"/>
            <ac:spMk id="71" creationId="{C8D98B5F-7BFD-8967-D08F-7B47FF9D8B69}"/>
          </ac:spMkLst>
        </pc:spChg>
        <pc:spChg chg="mod">
          <ac:chgData name="NGUYEN PHAM ANH THU" userId="baf72463-252b-4d5f-a6ca-5a6327a9888d" providerId="ADAL" clId="{C0A3687F-47BA-49EF-B2D9-4E6FD31D025F}" dt="2022-06-11T03:55:54.827" v="271"/>
          <ac:spMkLst>
            <pc:docMk/>
            <pc:sldMk cId="22709050" sldId="339"/>
            <ac:spMk id="72" creationId="{09220E0B-2A20-6029-6BF1-835193A6335B}"/>
          </ac:spMkLst>
        </pc:spChg>
        <pc:spChg chg="mod">
          <ac:chgData name="NGUYEN PHAM ANH THU" userId="baf72463-252b-4d5f-a6ca-5a6327a9888d" providerId="ADAL" clId="{C0A3687F-47BA-49EF-B2D9-4E6FD31D025F}" dt="2022-06-11T03:55:54.827" v="271"/>
          <ac:spMkLst>
            <pc:docMk/>
            <pc:sldMk cId="22709050" sldId="339"/>
            <ac:spMk id="73" creationId="{65270626-81F8-F171-59C7-04AADEAC2D22}"/>
          </ac:spMkLst>
        </pc:spChg>
        <pc:spChg chg="mod">
          <ac:chgData name="NGUYEN PHAM ANH THU" userId="baf72463-252b-4d5f-a6ca-5a6327a9888d" providerId="ADAL" clId="{C0A3687F-47BA-49EF-B2D9-4E6FD31D025F}" dt="2022-06-11T03:55:54.827" v="271"/>
          <ac:spMkLst>
            <pc:docMk/>
            <pc:sldMk cId="22709050" sldId="339"/>
            <ac:spMk id="76" creationId="{17EBD9B8-A037-7D17-3408-634008E9A329}"/>
          </ac:spMkLst>
        </pc:spChg>
        <pc:spChg chg="mod">
          <ac:chgData name="NGUYEN PHAM ANH THU" userId="baf72463-252b-4d5f-a6ca-5a6327a9888d" providerId="ADAL" clId="{C0A3687F-47BA-49EF-B2D9-4E6FD31D025F}" dt="2022-06-11T03:55:54.827" v="271"/>
          <ac:spMkLst>
            <pc:docMk/>
            <pc:sldMk cId="22709050" sldId="339"/>
            <ac:spMk id="77" creationId="{2AD275CE-6F47-DB92-544A-70512D7678D9}"/>
          </ac:spMkLst>
        </pc:spChg>
        <pc:spChg chg="mod">
          <ac:chgData name="NGUYEN PHAM ANH THU" userId="baf72463-252b-4d5f-a6ca-5a6327a9888d" providerId="ADAL" clId="{C0A3687F-47BA-49EF-B2D9-4E6FD31D025F}" dt="2022-06-11T03:55:54.827" v="271"/>
          <ac:spMkLst>
            <pc:docMk/>
            <pc:sldMk cId="22709050" sldId="339"/>
            <ac:spMk id="78" creationId="{642ADA95-489E-3C77-D7F5-DA7DCA9E84EA}"/>
          </ac:spMkLst>
        </pc:spChg>
        <pc:spChg chg="mod">
          <ac:chgData name="NGUYEN PHAM ANH THU" userId="baf72463-252b-4d5f-a6ca-5a6327a9888d" providerId="ADAL" clId="{C0A3687F-47BA-49EF-B2D9-4E6FD31D025F}" dt="2022-06-11T03:55:54.827" v="271"/>
          <ac:spMkLst>
            <pc:docMk/>
            <pc:sldMk cId="22709050" sldId="339"/>
            <ac:spMk id="81" creationId="{4ADFCF5D-CB15-EE69-7EA0-EDC91A40F57B}"/>
          </ac:spMkLst>
        </pc:spChg>
        <pc:spChg chg="mod">
          <ac:chgData name="NGUYEN PHAM ANH THU" userId="baf72463-252b-4d5f-a6ca-5a6327a9888d" providerId="ADAL" clId="{C0A3687F-47BA-49EF-B2D9-4E6FD31D025F}" dt="2022-06-11T03:55:54.827" v="271"/>
          <ac:spMkLst>
            <pc:docMk/>
            <pc:sldMk cId="22709050" sldId="339"/>
            <ac:spMk id="82" creationId="{97B34160-335B-9E4C-44D3-B9248C6CD006}"/>
          </ac:spMkLst>
        </pc:spChg>
        <pc:spChg chg="mod">
          <ac:chgData name="NGUYEN PHAM ANH THU" userId="baf72463-252b-4d5f-a6ca-5a6327a9888d" providerId="ADAL" clId="{C0A3687F-47BA-49EF-B2D9-4E6FD31D025F}" dt="2022-06-11T03:55:54.827" v="271"/>
          <ac:spMkLst>
            <pc:docMk/>
            <pc:sldMk cId="22709050" sldId="339"/>
            <ac:spMk id="83" creationId="{27596426-6C39-68B2-54E7-624CA55DB792}"/>
          </ac:spMkLst>
        </pc:spChg>
        <pc:spChg chg="mod">
          <ac:chgData name="NGUYEN PHAM ANH THU" userId="baf72463-252b-4d5f-a6ca-5a6327a9888d" providerId="ADAL" clId="{C0A3687F-47BA-49EF-B2D9-4E6FD31D025F}" dt="2022-06-11T03:55:54.827" v="271"/>
          <ac:spMkLst>
            <pc:docMk/>
            <pc:sldMk cId="22709050" sldId="339"/>
            <ac:spMk id="86" creationId="{424EFBD4-EDA6-A55F-7654-AEE03BB5C976}"/>
          </ac:spMkLst>
        </pc:spChg>
        <pc:spChg chg="mod">
          <ac:chgData name="NGUYEN PHAM ANH THU" userId="baf72463-252b-4d5f-a6ca-5a6327a9888d" providerId="ADAL" clId="{C0A3687F-47BA-49EF-B2D9-4E6FD31D025F}" dt="2022-06-11T03:55:54.827" v="271"/>
          <ac:spMkLst>
            <pc:docMk/>
            <pc:sldMk cId="22709050" sldId="339"/>
            <ac:spMk id="87" creationId="{B15F4840-38ED-7D08-D788-90CD64F3D06C}"/>
          </ac:spMkLst>
        </pc:spChg>
        <pc:spChg chg="mod">
          <ac:chgData name="NGUYEN PHAM ANH THU" userId="baf72463-252b-4d5f-a6ca-5a6327a9888d" providerId="ADAL" clId="{C0A3687F-47BA-49EF-B2D9-4E6FD31D025F}" dt="2022-06-11T03:55:54.827" v="271"/>
          <ac:spMkLst>
            <pc:docMk/>
            <pc:sldMk cId="22709050" sldId="339"/>
            <ac:spMk id="88" creationId="{1892991E-D55A-FD93-AB94-79B50193D63B}"/>
          </ac:spMkLst>
        </pc:spChg>
        <pc:spChg chg="mod">
          <ac:chgData name="NGUYEN PHAM ANH THU" userId="baf72463-252b-4d5f-a6ca-5a6327a9888d" providerId="ADAL" clId="{C0A3687F-47BA-49EF-B2D9-4E6FD31D025F}" dt="2022-06-11T03:55:54.827" v="271"/>
          <ac:spMkLst>
            <pc:docMk/>
            <pc:sldMk cId="22709050" sldId="339"/>
            <ac:spMk id="91" creationId="{8FC949CD-C765-6F8C-8CAD-B8A82DC93E11}"/>
          </ac:spMkLst>
        </pc:spChg>
        <pc:spChg chg="mod">
          <ac:chgData name="NGUYEN PHAM ANH THU" userId="baf72463-252b-4d5f-a6ca-5a6327a9888d" providerId="ADAL" clId="{C0A3687F-47BA-49EF-B2D9-4E6FD31D025F}" dt="2022-06-11T03:55:54.827" v="271"/>
          <ac:spMkLst>
            <pc:docMk/>
            <pc:sldMk cId="22709050" sldId="339"/>
            <ac:spMk id="92" creationId="{96587382-47C3-A220-D2AA-188D0430B6D2}"/>
          </ac:spMkLst>
        </pc:spChg>
        <pc:spChg chg="mod">
          <ac:chgData name="NGUYEN PHAM ANH THU" userId="baf72463-252b-4d5f-a6ca-5a6327a9888d" providerId="ADAL" clId="{C0A3687F-47BA-49EF-B2D9-4E6FD31D025F}" dt="2022-06-11T03:55:54.827" v="271"/>
          <ac:spMkLst>
            <pc:docMk/>
            <pc:sldMk cId="22709050" sldId="339"/>
            <ac:spMk id="93" creationId="{87EB9B4A-413D-E8B2-F6A0-F81997E28F61}"/>
          </ac:spMkLst>
        </pc:spChg>
        <pc:spChg chg="mod">
          <ac:chgData name="NGUYEN PHAM ANH THU" userId="baf72463-252b-4d5f-a6ca-5a6327a9888d" providerId="ADAL" clId="{C0A3687F-47BA-49EF-B2D9-4E6FD31D025F}" dt="2022-06-11T03:55:54.827" v="271"/>
          <ac:spMkLst>
            <pc:docMk/>
            <pc:sldMk cId="22709050" sldId="339"/>
            <ac:spMk id="96" creationId="{CE468182-8677-1D2E-7CE3-535B16298DFB}"/>
          </ac:spMkLst>
        </pc:spChg>
        <pc:spChg chg="mod">
          <ac:chgData name="NGUYEN PHAM ANH THU" userId="baf72463-252b-4d5f-a6ca-5a6327a9888d" providerId="ADAL" clId="{C0A3687F-47BA-49EF-B2D9-4E6FD31D025F}" dt="2022-06-11T03:55:54.827" v="271"/>
          <ac:spMkLst>
            <pc:docMk/>
            <pc:sldMk cId="22709050" sldId="339"/>
            <ac:spMk id="97" creationId="{1A7BC4E0-926F-1315-DEDD-16B0B344D2B2}"/>
          </ac:spMkLst>
        </pc:spChg>
        <pc:spChg chg="mod">
          <ac:chgData name="NGUYEN PHAM ANH THU" userId="baf72463-252b-4d5f-a6ca-5a6327a9888d" providerId="ADAL" clId="{C0A3687F-47BA-49EF-B2D9-4E6FD31D025F}" dt="2022-06-11T03:55:54.827" v="271"/>
          <ac:spMkLst>
            <pc:docMk/>
            <pc:sldMk cId="22709050" sldId="339"/>
            <ac:spMk id="98" creationId="{08ECC6F3-A16D-D45D-E774-CE8C137C4F1E}"/>
          </ac:spMkLst>
        </pc:spChg>
        <pc:grpChg chg="del">
          <ac:chgData name="NGUYEN PHAM ANH THU" userId="baf72463-252b-4d5f-a6ca-5a6327a9888d" providerId="ADAL" clId="{C0A3687F-47BA-49EF-B2D9-4E6FD31D025F}" dt="2022-06-11T03:55:46.086" v="270" actId="478"/>
          <ac:grpSpMkLst>
            <pc:docMk/>
            <pc:sldMk cId="22709050" sldId="339"/>
            <ac:grpSpMk id="32" creationId="{C32C14CF-8BA0-6680-514A-1BE9DC258E06}"/>
          </ac:grpSpMkLst>
        </pc:grpChg>
        <pc:grpChg chg="del">
          <ac:chgData name="NGUYEN PHAM ANH THU" userId="baf72463-252b-4d5f-a6ca-5a6327a9888d" providerId="ADAL" clId="{C0A3687F-47BA-49EF-B2D9-4E6FD31D025F}" dt="2022-06-11T03:55:46.086" v="270" actId="478"/>
          <ac:grpSpMkLst>
            <pc:docMk/>
            <pc:sldMk cId="22709050" sldId="339"/>
            <ac:grpSpMk id="39" creationId="{55D59544-BDB9-EEC4-139E-029B3C12D88F}"/>
          </ac:grpSpMkLst>
        </pc:grpChg>
        <pc:grpChg chg="del">
          <ac:chgData name="NGUYEN PHAM ANH THU" userId="baf72463-252b-4d5f-a6ca-5a6327a9888d" providerId="ADAL" clId="{C0A3687F-47BA-49EF-B2D9-4E6FD31D025F}" dt="2022-06-11T03:55:46.086" v="270" actId="478"/>
          <ac:grpSpMkLst>
            <pc:docMk/>
            <pc:sldMk cId="22709050" sldId="339"/>
            <ac:grpSpMk id="42" creationId="{F8C6585B-BE9A-0388-F8C7-A4DA500719BE}"/>
          </ac:grpSpMkLst>
        </pc:grpChg>
        <pc:grpChg chg="del">
          <ac:chgData name="NGUYEN PHAM ANH THU" userId="baf72463-252b-4d5f-a6ca-5a6327a9888d" providerId="ADAL" clId="{C0A3687F-47BA-49EF-B2D9-4E6FD31D025F}" dt="2022-06-11T03:55:46.086" v="270" actId="478"/>
          <ac:grpSpMkLst>
            <pc:docMk/>
            <pc:sldMk cId="22709050" sldId="339"/>
            <ac:grpSpMk id="47" creationId="{95C08C1A-7B5F-876B-6BCC-D061D710F094}"/>
          </ac:grpSpMkLst>
        </pc:grpChg>
        <pc:grpChg chg="del">
          <ac:chgData name="NGUYEN PHAM ANH THU" userId="baf72463-252b-4d5f-a6ca-5a6327a9888d" providerId="ADAL" clId="{C0A3687F-47BA-49EF-B2D9-4E6FD31D025F}" dt="2022-06-11T03:55:46.086" v="270" actId="478"/>
          <ac:grpSpMkLst>
            <pc:docMk/>
            <pc:sldMk cId="22709050" sldId="339"/>
            <ac:grpSpMk id="58" creationId="{0CF51DEF-AA6D-DB62-131A-5922780F6319}"/>
          </ac:grpSpMkLst>
        </pc:grpChg>
        <pc:grpChg chg="add mod">
          <ac:chgData name="NGUYEN PHAM ANH THU" userId="baf72463-252b-4d5f-a6ca-5a6327a9888d" providerId="ADAL" clId="{C0A3687F-47BA-49EF-B2D9-4E6FD31D025F}" dt="2022-06-11T03:55:57.663" v="272" actId="1076"/>
          <ac:grpSpMkLst>
            <pc:docMk/>
            <pc:sldMk cId="22709050" sldId="339"/>
            <ac:grpSpMk id="69" creationId="{CD023A86-5E6D-DE34-86A2-CB80EE962050}"/>
          </ac:grpSpMkLst>
        </pc:grpChg>
        <pc:grpChg chg="mod">
          <ac:chgData name="NGUYEN PHAM ANH THU" userId="baf72463-252b-4d5f-a6ca-5a6327a9888d" providerId="ADAL" clId="{C0A3687F-47BA-49EF-B2D9-4E6FD31D025F}" dt="2022-06-11T03:55:54.827" v="271"/>
          <ac:grpSpMkLst>
            <pc:docMk/>
            <pc:sldMk cId="22709050" sldId="339"/>
            <ac:grpSpMk id="70" creationId="{DFE55FDD-A234-F754-D12C-B7930AB4D5D8}"/>
          </ac:grpSpMkLst>
        </pc:grpChg>
        <pc:grpChg chg="add mod">
          <ac:chgData name="NGUYEN PHAM ANH THU" userId="baf72463-252b-4d5f-a6ca-5a6327a9888d" providerId="ADAL" clId="{C0A3687F-47BA-49EF-B2D9-4E6FD31D025F}" dt="2022-06-11T03:55:57.663" v="272" actId="1076"/>
          <ac:grpSpMkLst>
            <pc:docMk/>
            <pc:sldMk cId="22709050" sldId="339"/>
            <ac:grpSpMk id="74" creationId="{4FFD2C32-C622-2600-90A1-AFF9274933A8}"/>
          </ac:grpSpMkLst>
        </pc:grpChg>
        <pc:grpChg chg="mod">
          <ac:chgData name="NGUYEN PHAM ANH THU" userId="baf72463-252b-4d5f-a6ca-5a6327a9888d" providerId="ADAL" clId="{C0A3687F-47BA-49EF-B2D9-4E6FD31D025F}" dt="2022-06-11T03:55:54.827" v="271"/>
          <ac:grpSpMkLst>
            <pc:docMk/>
            <pc:sldMk cId="22709050" sldId="339"/>
            <ac:grpSpMk id="75" creationId="{93EEB263-18FC-56BA-61A6-054780E44454}"/>
          </ac:grpSpMkLst>
        </pc:grpChg>
        <pc:grpChg chg="add mod">
          <ac:chgData name="NGUYEN PHAM ANH THU" userId="baf72463-252b-4d5f-a6ca-5a6327a9888d" providerId="ADAL" clId="{C0A3687F-47BA-49EF-B2D9-4E6FD31D025F}" dt="2022-06-11T03:55:57.663" v="272" actId="1076"/>
          <ac:grpSpMkLst>
            <pc:docMk/>
            <pc:sldMk cId="22709050" sldId="339"/>
            <ac:grpSpMk id="79" creationId="{43A4DA99-90C3-30B2-5A41-81469810D3E8}"/>
          </ac:grpSpMkLst>
        </pc:grpChg>
        <pc:grpChg chg="mod">
          <ac:chgData name="NGUYEN PHAM ANH THU" userId="baf72463-252b-4d5f-a6ca-5a6327a9888d" providerId="ADAL" clId="{C0A3687F-47BA-49EF-B2D9-4E6FD31D025F}" dt="2022-06-11T03:55:54.827" v="271"/>
          <ac:grpSpMkLst>
            <pc:docMk/>
            <pc:sldMk cId="22709050" sldId="339"/>
            <ac:grpSpMk id="80" creationId="{5BB77F0C-AEB8-51C4-4844-CBA162F37CA9}"/>
          </ac:grpSpMkLst>
        </pc:grpChg>
        <pc:grpChg chg="add mod">
          <ac:chgData name="NGUYEN PHAM ANH THU" userId="baf72463-252b-4d5f-a6ca-5a6327a9888d" providerId="ADAL" clId="{C0A3687F-47BA-49EF-B2D9-4E6FD31D025F}" dt="2022-06-11T03:55:57.663" v="272" actId="1076"/>
          <ac:grpSpMkLst>
            <pc:docMk/>
            <pc:sldMk cId="22709050" sldId="339"/>
            <ac:grpSpMk id="84" creationId="{71A20F52-224A-A2C1-498F-BC7FB2FB63C1}"/>
          </ac:grpSpMkLst>
        </pc:grpChg>
        <pc:grpChg chg="mod">
          <ac:chgData name="NGUYEN PHAM ANH THU" userId="baf72463-252b-4d5f-a6ca-5a6327a9888d" providerId="ADAL" clId="{C0A3687F-47BA-49EF-B2D9-4E6FD31D025F}" dt="2022-06-11T03:55:54.827" v="271"/>
          <ac:grpSpMkLst>
            <pc:docMk/>
            <pc:sldMk cId="22709050" sldId="339"/>
            <ac:grpSpMk id="85" creationId="{254216B9-BF63-56ED-70EE-49DB24C92942}"/>
          </ac:grpSpMkLst>
        </pc:grpChg>
        <pc:grpChg chg="add mod">
          <ac:chgData name="NGUYEN PHAM ANH THU" userId="baf72463-252b-4d5f-a6ca-5a6327a9888d" providerId="ADAL" clId="{C0A3687F-47BA-49EF-B2D9-4E6FD31D025F}" dt="2022-06-11T03:55:57.663" v="272" actId="1076"/>
          <ac:grpSpMkLst>
            <pc:docMk/>
            <pc:sldMk cId="22709050" sldId="339"/>
            <ac:grpSpMk id="89" creationId="{FC389029-0D75-683C-4BEB-E3BFB4499572}"/>
          </ac:grpSpMkLst>
        </pc:grpChg>
        <pc:grpChg chg="mod">
          <ac:chgData name="NGUYEN PHAM ANH THU" userId="baf72463-252b-4d5f-a6ca-5a6327a9888d" providerId="ADAL" clId="{C0A3687F-47BA-49EF-B2D9-4E6FD31D025F}" dt="2022-06-11T03:55:54.827" v="271"/>
          <ac:grpSpMkLst>
            <pc:docMk/>
            <pc:sldMk cId="22709050" sldId="339"/>
            <ac:grpSpMk id="90" creationId="{F2D0036A-2979-F067-43E0-D39BB83FC97A}"/>
          </ac:grpSpMkLst>
        </pc:grpChg>
        <pc:grpChg chg="add mod">
          <ac:chgData name="NGUYEN PHAM ANH THU" userId="baf72463-252b-4d5f-a6ca-5a6327a9888d" providerId="ADAL" clId="{C0A3687F-47BA-49EF-B2D9-4E6FD31D025F}" dt="2022-06-11T03:55:57.663" v="272" actId="1076"/>
          <ac:grpSpMkLst>
            <pc:docMk/>
            <pc:sldMk cId="22709050" sldId="339"/>
            <ac:grpSpMk id="94" creationId="{5627DEEA-B0A3-0514-44E4-FD3409AAB6C4}"/>
          </ac:grpSpMkLst>
        </pc:grpChg>
        <pc:grpChg chg="mod">
          <ac:chgData name="NGUYEN PHAM ANH THU" userId="baf72463-252b-4d5f-a6ca-5a6327a9888d" providerId="ADAL" clId="{C0A3687F-47BA-49EF-B2D9-4E6FD31D025F}" dt="2022-06-11T03:55:54.827" v="271"/>
          <ac:grpSpMkLst>
            <pc:docMk/>
            <pc:sldMk cId="22709050" sldId="339"/>
            <ac:grpSpMk id="95" creationId="{2D89E4C4-4F7F-0A54-2A69-F75B245CF798}"/>
          </ac:grpSpMkLst>
        </pc:grpChg>
        <pc:picChg chg="del">
          <ac:chgData name="NGUYEN PHAM ANH THU" userId="baf72463-252b-4d5f-a6ca-5a6327a9888d" providerId="ADAL" clId="{C0A3687F-47BA-49EF-B2D9-4E6FD31D025F}" dt="2022-06-11T03:55:46.086" v="270" actId="478"/>
          <ac:picMkLst>
            <pc:docMk/>
            <pc:sldMk cId="22709050" sldId="339"/>
            <ac:picMk id="30" creationId="{CA03F521-8ECC-C29B-4EEC-96EE7E102CDD}"/>
          </ac:picMkLst>
        </pc:picChg>
      </pc:sldChg>
      <pc:sldChg chg="addSp delSp modSp add del mod modTransition delAnim modAnim">
        <pc:chgData name="NGUYEN PHAM ANH THU" userId="baf72463-252b-4d5f-a6ca-5a6327a9888d" providerId="ADAL" clId="{C0A3687F-47BA-49EF-B2D9-4E6FD31D025F}" dt="2022-06-11T04:33:24.920" v="736"/>
        <pc:sldMkLst>
          <pc:docMk/>
          <pc:sldMk cId="2253875120" sldId="340"/>
        </pc:sldMkLst>
        <pc:spChg chg="mod">
          <ac:chgData name="NGUYEN PHAM ANH THU" userId="baf72463-252b-4d5f-a6ca-5a6327a9888d" providerId="ADAL" clId="{C0A3687F-47BA-49EF-B2D9-4E6FD31D025F}" dt="2022-06-11T03:56:15.192" v="275"/>
          <ac:spMkLst>
            <pc:docMk/>
            <pc:sldMk cId="2253875120" sldId="340"/>
            <ac:spMk id="36" creationId="{74FF966D-1D1D-6477-4F8B-1F2278847795}"/>
          </ac:spMkLst>
        </pc:spChg>
        <pc:spChg chg="mod">
          <ac:chgData name="NGUYEN PHAM ANH THU" userId="baf72463-252b-4d5f-a6ca-5a6327a9888d" providerId="ADAL" clId="{C0A3687F-47BA-49EF-B2D9-4E6FD31D025F}" dt="2022-06-11T03:56:15.192" v="275"/>
          <ac:spMkLst>
            <pc:docMk/>
            <pc:sldMk cId="2253875120" sldId="340"/>
            <ac:spMk id="37" creationId="{3C0018CA-FDF5-476F-2D86-99F213191EEA}"/>
          </ac:spMkLst>
        </pc:spChg>
        <pc:spChg chg="mod">
          <ac:chgData name="NGUYEN PHAM ANH THU" userId="baf72463-252b-4d5f-a6ca-5a6327a9888d" providerId="ADAL" clId="{C0A3687F-47BA-49EF-B2D9-4E6FD31D025F}" dt="2022-06-11T03:56:15.192" v="275"/>
          <ac:spMkLst>
            <pc:docMk/>
            <pc:sldMk cId="2253875120" sldId="340"/>
            <ac:spMk id="38" creationId="{23E66640-D833-72C6-B561-B5F180354408}"/>
          </ac:spMkLst>
        </pc:spChg>
        <pc:spChg chg="mod">
          <ac:chgData name="NGUYEN PHAM ANH THU" userId="baf72463-252b-4d5f-a6ca-5a6327a9888d" providerId="ADAL" clId="{C0A3687F-47BA-49EF-B2D9-4E6FD31D025F}" dt="2022-06-11T03:56:15.192" v="275"/>
          <ac:spMkLst>
            <pc:docMk/>
            <pc:sldMk cId="2253875120" sldId="340"/>
            <ac:spMk id="41" creationId="{70FB39F5-3F52-B36C-7B7C-D5D1A661C9B3}"/>
          </ac:spMkLst>
        </pc:spChg>
        <pc:spChg chg="mod">
          <ac:chgData name="NGUYEN PHAM ANH THU" userId="baf72463-252b-4d5f-a6ca-5a6327a9888d" providerId="ADAL" clId="{C0A3687F-47BA-49EF-B2D9-4E6FD31D025F}" dt="2022-06-11T03:56:15.192" v="275"/>
          <ac:spMkLst>
            <pc:docMk/>
            <pc:sldMk cId="2253875120" sldId="340"/>
            <ac:spMk id="42" creationId="{053C1F41-6CDE-32C2-83B7-952B5EA4AA6C}"/>
          </ac:spMkLst>
        </pc:spChg>
        <pc:spChg chg="mod">
          <ac:chgData name="NGUYEN PHAM ANH THU" userId="baf72463-252b-4d5f-a6ca-5a6327a9888d" providerId="ADAL" clId="{C0A3687F-47BA-49EF-B2D9-4E6FD31D025F}" dt="2022-06-11T03:56:15.192" v="275"/>
          <ac:spMkLst>
            <pc:docMk/>
            <pc:sldMk cId="2253875120" sldId="340"/>
            <ac:spMk id="43" creationId="{B8B2014E-B155-E37F-C76B-D41931056BDA}"/>
          </ac:spMkLst>
        </pc:spChg>
        <pc:spChg chg="mod">
          <ac:chgData name="NGUYEN PHAM ANH THU" userId="baf72463-252b-4d5f-a6ca-5a6327a9888d" providerId="ADAL" clId="{C0A3687F-47BA-49EF-B2D9-4E6FD31D025F}" dt="2022-06-11T03:56:15.192" v="275"/>
          <ac:spMkLst>
            <pc:docMk/>
            <pc:sldMk cId="2253875120" sldId="340"/>
            <ac:spMk id="46" creationId="{C7E78C6A-154C-B03F-FC16-31F3A9F9005F}"/>
          </ac:spMkLst>
        </pc:spChg>
        <pc:spChg chg="mod">
          <ac:chgData name="NGUYEN PHAM ANH THU" userId="baf72463-252b-4d5f-a6ca-5a6327a9888d" providerId="ADAL" clId="{C0A3687F-47BA-49EF-B2D9-4E6FD31D025F}" dt="2022-06-11T03:56:15.192" v="275"/>
          <ac:spMkLst>
            <pc:docMk/>
            <pc:sldMk cId="2253875120" sldId="340"/>
            <ac:spMk id="47" creationId="{2CEF5A6A-6EC4-DF4A-F62A-E1EB82356201}"/>
          </ac:spMkLst>
        </pc:spChg>
        <pc:spChg chg="mod">
          <ac:chgData name="NGUYEN PHAM ANH THU" userId="baf72463-252b-4d5f-a6ca-5a6327a9888d" providerId="ADAL" clId="{C0A3687F-47BA-49EF-B2D9-4E6FD31D025F}" dt="2022-06-11T03:56:15.192" v="275"/>
          <ac:spMkLst>
            <pc:docMk/>
            <pc:sldMk cId="2253875120" sldId="340"/>
            <ac:spMk id="48" creationId="{AFDE1214-8006-C4C1-A598-CF97EC39CA12}"/>
          </ac:spMkLst>
        </pc:spChg>
        <pc:spChg chg="mod">
          <ac:chgData name="NGUYEN PHAM ANH THU" userId="baf72463-252b-4d5f-a6ca-5a6327a9888d" providerId="ADAL" clId="{C0A3687F-47BA-49EF-B2D9-4E6FD31D025F}" dt="2022-06-11T03:56:15.192" v="275"/>
          <ac:spMkLst>
            <pc:docMk/>
            <pc:sldMk cId="2253875120" sldId="340"/>
            <ac:spMk id="51" creationId="{0E28F54F-66A5-A402-2A90-A712353CE8AC}"/>
          </ac:spMkLst>
        </pc:spChg>
        <pc:spChg chg="mod">
          <ac:chgData name="NGUYEN PHAM ANH THU" userId="baf72463-252b-4d5f-a6ca-5a6327a9888d" providerId="ADAL" clId="{C0A3687F-47BA-49EF-B2D9-4E6FD31D025F}" dt="2022-06-11T03:56:15.192" v="275"/>
          <ac:spMkLst>
            <pc:docMk/>
            <pc:sldMk cId="2253875120" sldId="340"/>
            <ac:spMk id="52" creationId="{A594F48F-6E8E-644E-E0E1-F766CB558CD9}"/>
          </ac:spMkLst>
        </pc:spChg>
        <pc:spChg chg="mod">
          <ac:chgData name="NGUYEN PHAM ANH THU" userId="baf72463-252b-4d5f-a6ca-5a6327a9888d" providerId="ADAL" clId="{C0A3687F-47BA-49EF-B2D9-4E6FD31D025F}" dt="2022-06-11T03:56:15.192" v="275"/>
          <ac:spMkLst>
            <pc:docMk/>
            <pc:sldMk cId="2253875120" sldId="340"/>
            <ac:spMk id="53" creationId="{01609D19-A0CA-4948-F5DB-1619A89112CF}"/>
          </ac:spMkLst>
        </pc:spChg>
        <pc:spChg chg="mod">
          <ac:chgData name="NGUYEN PHAM ANH THU" userId="baf72463-252b-4d5f-a6ca-5a6327a9888d" providerId="ADAL" clId="{C0A3687F-47BA-49EF-B2D9-4E6FD31D025F}" dt="2022-06-11T03:56:15.192" v="275"/>
          <ac:spMkLst>
            <pc:docMk/>
            <pc:sldMk cId="2253875120" sldId="340"/>
            <ac:spMk id="56" creationId="{C715DC1F-F5EE-2E89-BB8D-8FAB6660ABFB}"/>
          </ac:spMkLst>
        </pc:spChg>
        <pc:spChg chg="mod">
          <ac:chgData name="NGUYEN PHAM ANH THU" userId="baf72463-252b-4d5f-a6ca-5a6327a9888d" providerId="ADAL" clId="{C0A3687F-47BA-49EF-B2D9-4E6FD31D025F}" dt="2022-06-11T03:56:15.192" v="275"/>
          <ac:spMkLst>
            <pc:docMk/>
            <pc:sldMk cId="2253875120" sldId="340"/>
            <ac:spMk id="57" creationId="{26620523-B3AF-EBDB-CB72-D1894FB3CB2C}"/>
          </ac:spMkLst>
        </pc:spChg>
        <pc:spChg chg="mod">
          <ac:chgData name="NGUYEN PHAM ANH THU" userId="baf72463-252b-4d5f-a6ca-5a6327a9888d" providerId="ADAL" clId="{C0A3687F-47BA-49EF-B2D9-4E6FD31D025F}" dt="2022-06-11T03:56:15.192" v="275"/>
          <ac:spMkLst>
            <pc:docMk/>
            <pc:sldMk cId="2253875120" sldId="340"/>
            <ac:spMk id="58" creationId="{1C35635B-173E-B9A6-98DB-50D42D624B30}"/>
          </ac:spMkLst>
        </pc:spChg>
        <pc:spChg chg="mod">
          <ac:chgData name="NGUYEN PHAM ANH THU" userId="baf72463-252b-4d5f-a6ca-5a6327a9888d" providerId="ADAL" clId="{C0A3687F-47BA-49EF-B2D9-4E6FD31D025F}" dt="2022-06-11T03:56:15.192" v="275"/>
          <ac:spMkLst>
            <pc:docMk/>
            <pc:sldMk cId="2253875120" sldId="340"/>
            <ac:spMk id="61" creationId="{42700707-B8DD-AAAA-D19C-1978469CEA92}"/>
          </ac:spMkLst>
        </pc:spChg>
        <pc:spChg chg="mod">
          <ac:chgData name="NGUYEN PHAM ANH THU" userId="baf72463-252b-4d5f-a6ca-5a6327a9888d" providerId="ADAL" clId="{C0A3687F-47BA-49EF-B2D9-4E6FD31D025F}" dt="2022-06-11T03:56:15.192" v="275"/>
          <ac:spMkLst>
            <pc:docMk/>
            <pc:sldMk cId="2253875120" sldId="340"/>
            <ac:spMk id="62" creationId="{A23064D5-3234-D68E-06DC-3AEDE0153150}"/>
          </ac:spMkLst>
        </pc:spChg>
        <pc:spChg chg="mod">
          <ac:chgData name="NGUYEN PHAM ANH THU" userId="baf72463-252b-4d5f-a6ca-5a6327a9888d" providerId="ADAL" clId="{C0A3687F-47BA-49EF-B2D9-4E6FD31D025F}" dt="2022-06-11T03:56:15.192" v="275"/>
          <ac:spMkLst>
            <pc:docMk/>
            <pc:sldMk cId="2253875120" sldId="340"/>
            <ac:spMk id="63" creationId="{50FFEBF9-56E0-CE9A-BB0F-A7C813B87E72}"/>
          </ac:spMkLst>
        </pc:spChg>
        <pc:spChg chg="add mod">
          <ac:chgData name="NGUYEN PHAM ANH THU" userId="baf72463-252b-4d5f-a6ca-5a6327a9888d" providerId="ADAL" clId="{C0A3687F-47BA-49EF-B2D9-4E6FD31D025F}" dt="2022-06-11T03:56:19.752" v="276" actId="1076"/>
          <ac:spMkLst>
            <pc:docMk/>
            <pc:sldMk cId="2253875120" sldId="340"/>
            <ac:spMk id="65" creationId="{ABEC7A5F-57F5-9E6B-36BD-71D928B73CE6}"/>
          </ac:spMkLst>
        </pc:spChg>
        <pc:grpChg chg="add mod">
          <ac:chgData name="NGUYEN PHAM ANH THU" userId="baf72463-252b-4d5f-a6ca-5a6327a9888d" providerId="ADAL" clId="{C0A3687F-47BA-49EF-B2D9-4E6FD31D025F}" dt="2022-06-11T03:56:19.752" v="276" actId="1076"/>
          <ac:grpSpMkLst>
            <pc:docMk/>
            <pc:sldMk cId="2253875120" sldId="340"/>
            <ac:grpSpMk id="34" creationId="{4FC140EE-5115-1B10-5270-2DAF0A02D75E}"/>
          </ac:grpSpMkLst>
        </pc:grpChg>
        <pc:grpChg chg="mod">
          <ac:chgData name="NGUYEN PHAM ANH THU" userId="baf72463-252b-4d5f-a6ca-5a6327a9888d" providerId="ADAL" clId="{C0A3687F-47BA-49EF-B2D9-4E6FD31D025F}" dt="2022-06-11T03:56:15.192" v="275"/>
          <ac:grpSpMkLst>
            <pc:docMk/>
            <pc:sldMk cId="2253875120" sldId="340"/>
            <ac:grpSpMk id="35" creationId="{E056065C-58E4-C4E0-84AF-8D3C97026564}"/>
          </ac:grpSpMkLst>
        </pc:grpChg>
        <pc:grpChg chg="add mod">
          <ac:chgData name="NGUYEN PHAM ANH THU" userId="baf72463-252b-4d5f-a6ca-5a6327a9888d" providerId="ADAL" clId="{C0A3687F-47BA-49EF-B2D9-4E6FD31D025F}" dt="2022-06-11T03:56:19.752" v="276" actId="1076"/>
          <ac:grpSpMkLst>
            <pc:docMk/>
            <pc:sldMk cId="2253875120" sldId="340"/>
            <ac:grpSpMk id="39" creationId="{15CB5BA6-95B4-616D-CEB6-972FFBBCA886}"/>
          </ac:grpSpMkLst>
        </pc:grpChg>
        <pc:grpChg chg="mod">
          <ac:chgData name="NGUYEN PHAM ANH THU" userId="baf72463-252b-4d5f-a6ca-5a6327a9888d" providerId="ADAL" clId="{C0A3687F-47BA-49EF-B2D9-4E6FD31D025F}" dt="2022-06-11T03:56:15.192" v="275"/>
          <ac:grpSpMkLst>
            <pc:docMk/>
            <pc:sldMk cId="2253875120" sldId="340"/>
            <ac:grpSpMk id="40" creationId="{D4FC35C6-AF12-4805-067C-04FB288FC14D}"/>
          </ac:grpSpMkLst>
        </pc:grpChg>
        <pc:grpChg chg="add mod">
          <ac:chgData name="NGUYEN PHAM ANH THU" userId="baf72463-252b-4d5f-a6ca-5a6327a9888d" providerId="ADAL" clId="{C0A3687F-47BA-49EF-B2D9-4E6FD31D025F}" dt="2022-06-11T03:56:19.752" v="276" actId="1076"/>
          <ac:grpSpMkLst>
            <pc:docMk/>
            <pc:sldMk cId="2253875120" sldId="340"/>
            <ac:grpSpMk id="44" creationId="{748B00DB-5094-5B82-54B5-3065C795921E}"/>
          </ac:grpSpMkLst>
        </pc:grpChg>
        <pc:grpChg chg="mod">
          <ac:chgData name="NGUYEN PHAM ANH THU" userId="baf72463-252b-4d5f-a6ca-5a6327a9888d" providerId="ADAL" clId="{C0A3687F-47BA-49EF-B2D9-4E6FD31D025F}" dt="2022-06-11T03:56:15.192" v="275"/>
          <ac:grpSpMkLst>
            <pc:docMk/>
            <pc:sldMk cId="2253875120" sldId="340"/>
            <ac:grpSpMk id="45" creationId="{22AB5572-652E-42EF-2E44-592FC828A88A}"/>
          </ac:grpSpMkLst>
        </pc:grpChg>
        <pc:grpChg chg="add mod">
          <ac:chgData name="NGUYEN PHAM ANH THU" userId="baf72463-252b-4d5f-a6ca-5a6327a9888d" providerId="ADAL" clId="{C0A3687F-47BA-49EF-B2D9-4E6FD31D025F}" dt="2022-06-11T03:56:19.752" v="276" actId="1076"/>
          <ac:grpSpMkLst>
            <pc:docMk/>
            <pc:sldMk cId="2253875120" sldId="340"/>
            <ac:grpSpMk id="49" creationId="{87A49100-8A72-0020-1940-CE35CA786B9E}"/>
          </ac:grpSpMkLst>
        </pc:grpChg>
        <pc:grpChg chg="mod">
          <ac:chgData name="NGUYEN PHAM ANH THU" userId="baf72463-252b-4d5f-a6ca-5a6327a9888d" providerId="ADAL" clId="{C0A3687F-47BA-49EF-B2D9-4E6FD31D025F}" dt="2022-06-11T03:56:15.192" v="275"/>
          <ac:grpSpMkLst>
            <pc:docMk/>
            <pc:sldMk cId="2253875120" sldId="340"/>
            <ac:grpSpMk id="50" creationId="{30041D1E-05CB-2F9C-2BD5-D2D3E79E1E06}"/>
          </ac:grpSpMkLst>
        </pc:grpChg>
        <pc:grpChg chg="add mod">
          <ac:chgData name="NGUYEN PHAM ANH THU" userId="baf72463-252b-4d5f-a6ca-5a6327a9888d" providerId="ADAL" clId="{C0A3687F-47BA-49EF-B2D9-4E6FD31D025F}" dt="2022-06-11T03:56:19.752" v="276" actId="1076"/>
          <ac:grpSpMkLst>
            <pc:docMk/>
            <pc:sldMk cId="2253875120" sldId="340"/>
            <ac:grpSpMk id="54" creationId="{C0EC9EB5-CF28-3CE6-6ABD-1C5997DF764A}"/>
          </ac:grpSpMkLst>
        </pc:grpChg>
        <pc:grpChg chg="mod">
          <ac:chgData name="NGUYEN PHAM ANH THU" userId="baf72463-252b-4d5f-a6ca-5a6327a9888d" providerId="ADAL" clId="{C0A3687F-47BA-49EF-B2D9-4E6FD31D025F}" dt="2022-06-11T03:56:15.192" v="275"/>
          <ac:grpSpMkLst>
            <pc:docMk/>
            <pc:sldMk cId="2253875120" sldId="340"/>
            <ac:grpSpMk id="55" creationId="{9C52BB86-C000-B225-AA97-2FAA81E812C7}"/>
          </ac:grpSpMkLst>
        </pc:grpChg>
        <pc:grpChg chg="add mod">
          <ac:chgData name="NGUYEN PHAM ANH THU" userId="baf72463-252b-4d5f-a6ca-5a6327a9888d" providerId="ADAL" clId="{C0A3687F-47BA-49EF-B2D9-4E6FD31D025F}" dt="2022-06-11T03:56:19.752" v="276" actId="1076"/>
          <ac:grpSpMkLst>
            <pc:docMk/>
            <pc:sldMk cId="2253875120" sldId="340"/>
            <ac:grpSpMk id="59" creationId="{CDA00CCC-2520-6E5F-CCAB-5A4017774403}"/>
          </ac:grpSpMkLst>
        </pc:grpChg>
        <pc:grpChg chg="mod">
          <ac:chgData name="NGUYEN PHAM ANH THU" userId="baf72463-252b-4d5f-a6ca-5a6327a9888d" providerId="ADAL" clId="{C0A3687F-47BA-49EF-B2D9-4E6FD31D025F}" dt="2022-06-11T03:56:15.192" v="275"/>
          <ac:grpSpMkLst>
            <pc:docMk/>
            <pc:sldMk cId="2253875120" sldId="340"/>
            <ac:grpSpMk id="60" creationId="{1EBBDDD0-8012-BE31-4078-A3BB18EE5E0F}"/>
          </ac:grpSpMkLst>
        </pc:grpChg>
        <pc:grpChg chg="del">
          <ac:chgData name="NGUYEN PHAM ANH THU" userId="baf72463-252b-4d5f-a6ca-5a6327a9888d" providerId="ADAL" clId="{C0A3687F-47BA-49EF-B2D9-4E6FD31D025F}" dt="2022-06-11T03:56:06.073" v="274" actId="478"/>
          <ac:grpSpMkLst>
            <pc:docMk/>
            <pc:sldMk cId="2253875120" sldId="340"/>
            <ac:grpSpMk id="69" creationId="{CD023A86-5E6D-DE34-86A2-CB80EE962050}"/>
          </ac:grpSpMkLst>
        </pc:grpChg>
        <pc:grpChg chg="del">
          <ac:chgData name="NGUYEN PHAM ANH THU" userId="baf72463-252b-4d5f-a6ca-5a6327a9888d" providerId="ADAL" clId="{C0A3687F-47BA-49EF-B2D9-4E6FD31D025F}" dt="2022-06-11T03:56:06.073" v="274" actId="478"/>
          <ac:grpSpMkLst>
            <pc:docMk/>
            <pc:sldMk cId="2253875120" sldId="340"/>
            <ac:grpSpMk id="74" creationId="{4FFD2C32-C622-2600-90A1-AFF9274933A8}"/>
          </ac:grpSpMkLst>
        </pc:grpChg>
        <pc:grpChg chg="del">
          <ac:chgData name="NGUYEN PHAM ANH THU" userId="baf72463-252b-4d5f-a6ca-5a6327a9888d" providerId="ADAL" clId="{C0A3687F-47BA-49EF-B2D9-4E6FD31D025F}" dt="2022-06-11T03:56:06.073" v="274" actId="478"/>
          <ac:grpSpMkLst>
            <pc:docMk/>
            <pc:sldMk cId="2253875120" sldId="340"/>
            <ac:grpSpMk id="79" creationId="{43A4DA99-90C3-30B2-5A41-81469810D3E8}"/>
          </ac:grpSpMkLst>
        </pc:grpChg>
        <pc:grpChg chg="del">
          <ac:chgData name="NGUYEN PHAM ANH THU" userId="baf72463-252b-4d5f-a6ca-5a6327a9888d" providerId="ADAL" clId="{C0A3687F-47BA-49EF-B2D9-4E6FD31D025F}" dt="2022-06-11T03:56:06.073" v="274" actId="478"/>
          <ac:grpSpMkLst>
            <pc:docMk/>
            <pc:sldMk cId="2253875120" sldId="340"/>
            <ac:grpSpMk id="84" creationId="{71A20F52-224A-A2C1-498F-BC7FB2FB63C1}"/>
          </ac:grpSpMkLst>
        </pc:grpChg>
        <pc:grpChg chg="del">
          <ac:chgData name="NGUYEN PHAM ANH THU" userId="baf72463-252b-4d5f-a6ca-5a6327a9888d" providerId="ADAL" clId="{C0A3687F-47BA-49EF-B2D9-4E6FD31D025F}" dt="2022-06-11T03:56:06.073" v="274" actId="478"/>
          <ac:grpSpMkLst>
            <pc:docMk/>
            <pc:sldMk cId="2253875120" sldId="340"/>
            <ac:grpSpMk id="89" creationId="{FC389029-0D75-683C-4BEB-E3BFB4499572}"/>
          </ac:grpSpMkLst>
        </pc:grpChg>
        <pc:grpChg chg="del">
          <ac:chgData name="NGUYEN PHAM ANH THU" userId="baf72463-252b-4d5f-a6ca-5a6327a9888d" providerId="ADAL" clId="{C0A3687F-47BA-49EF-B2D9-4E6FD31D025F}" dt="2022-06-11T03:56:06.073" v="274" actId="478"/>
          <ac:grpSpMkLst>
            <pc:docMk/>
            <pc:sldMk cId="2253875120" sldId="340"/>
            <ac:grpSpMk id="94" creationId="{5627DEEA-B0A3-0514-44E4-FD3409AAB6C4}"/>
          </ac:grpSpMkLst>
        </pc:grpChg>
        <pc:picChg chg="add mod">
          <ac:chgData name="NGUYEN PHAM ANH THU" userId="baf72463-252b-4d5f-a6ca-5a6327a9888d" providerId="ADAL" clId="{C0A3687F-47BA-49EF-B2D9-4E6FD31D025F}" dt="2022-06-11T03:56:19.752" v="276" actId="1076"/>
          <ac:picMkLst>
            <pc:docMk/>
            <pc:sldMk cId="2253875120" sldId="340"/>
            <ac:picMk id="64" creationId="{AE95F017-AAA6-19A7-A975-E938A23D65FA}"/>
          </ac:picMkLst>
        </pc:picChg>
      </pc:sldChg>
      <pc:sldChg chg="addSp delSp modSp add mod modTransition delAnim modAnim">
        <pc:chgData name="NGUYEN PHAM ANH THU" userId="baf72463-252b-4d5f-a6ca-5a6327a9888d" providerId="ADAL" clId="{C0A3687F-47BA-49EF-B2D9-4E6FD31D025F}" dt="2022-06-11T04:33:24.920" v="736"/>
        <pc:sldMkLst>
          <pc:docMk/>
          <pc:sldMk cId="2085568638" sldId="341"/>
        </pc:sldMkLst>
        <pc:spChg chg="del">
          <ac:chgData name="NGUYEN PHAM ANH THU" userId="baf72463-252b-4d5f-a6ca-5a6327a9888d" providerId="ADAL" clId="{C0A3687F-47BA-49EF-B2D9-4E6FD31D025F}" dt="2022-06-11T03:56:37.294" v="280" actId="478"/>
          <ac:spMkLst>
            <pc:docMk/>
            <pc:sldMk cId="2085568638" sldId="341"/>
            <ac:spMk id="65" creationId="{ABEC7A5F-57F5-9E6B-36BD-71D928B73CE6}"/>
          </ac:spMkLst>
        </pc:spChg>
        <pc:spChg chg="add mod">
          <ac:chgData name="NGUYEN PHAM ANH THU" userId="baf72463-252b-4d5f-a6ca-5a6327a9888d" providerId="ADAL" clId="{C0A3687F-47BA-49EF-B2D9-4E6FD31D025F}" dt="2022-06-11T03:56:49.376" v="283" actId="1076"/>
          <ac:spMkLst>
            <pc:docMk/>
            <pc:sldMk cId="2085568638" sldId="341"/>
            <ac:spMk id="66" creationId="{03455391-8554-0BF9-1230-4BBE4E79E830}"/>
          </ac:spMkLst>
        </pc:spChg>
        <pc:grpChg chg="del">
          <ac:chgData name="NGUYEN PHAM ANH THU" userId="baf72463-252b-4d5f-a6ca-5a6327a9888d" providerId="ADAL" clId="{C0A3687F-47BA-49EF-B2D9-4E6FD31D025F}" dt="2022-06-11T03:56:37.294" v="280" actId="478"/>
          <ac:grpSpMkLst>
            <pc:docMk/>
            <pc:sldMk cId="2085568638" sldId="341"/>
            <ac:grpSpMk id="34" creationId="{4FC140EE-5115-1B10-5270-2DAF0A02D75E}"/>
          </ac:grpSpMkLst>
        </pc:grpChg>
        <pc:grpChg chg="del">
          <ac:chgData name="NGUYEN PHAM ANH THU" userId="baf72463-252b-4d5f-a6ca-5a6327a9888d" providerId="ADAL" clId="{C0A3687F-47BA-49EF-B2D9-4E6FD31D025F}" dt="2022-06-11T03:56:37.294" v="280" actId="478"/>
          <ac:grpSpMkLst>
            <pc:docMk/>
            <pc:sldMk cId="2085568638" sldId="341"/>
            <ac:grpSpMk id="39" creationId="{15CB5BA6-95B4-616D-CEB6-972FFBBCA886}"/>
          </ac:grpSpMkLst>
        </pc:grpChg>
        <pc:grpChg chg="del">
          <ac:chgData name="NGUYEN PHAM ANH THU" userId="baf72463-252b-4d5f-a6ca-5a6327a9888d" providerId="ADAL" clId="{C0A3687F-47BA-49EF-B2D9-4E6FD31D025F}" dt="2022-06-11T03:56:37.294" v="280" actId="478"/>
          <ac:grpSpMkLst>
            <pc:docMk/>
            <pc:sldMk cId="2085568638" sldId="341"/>
            <ac:grpSpMk id="44" creationId="{748B00DB-5094-5B82-54B5-3065C795921E}"/>
          </ac:grpSpMkLst>
        </pc:grpChg>
        <pc:grpChg chg="del">
          <ac:chgData name="NGUYEN PHAM ANH THU" userId="baf72463-252b-4d5f-a6ca-5a6327a9888d" providerId="ADAL" clId="{C0A3687F-47BA-49EF-B2D9-4E6FD31D025F}" dt="2022-06-11T03:56:37.294" v="280" actId="478"/>
          <ac:grpSpMkLst>
            <pc:docMk/>
            <pc:sldMk cId="2085568638" sldId="341"/>
            <ac:grpSpMk id="49" creationId="{87A49100-8A72-0020-1940-CE35CA786B9E}"/>
          </ac:grpSpMkLst>
        </pc:grpChg>
        <pc:grpChg chg="del">
          <ac:chgData name="NGUYEN PHAM ANH THU" userId="baf72463-252b-4d5f-a6ca-5a6327a9888d" providerId="ADAL" clId="{C0A3687F-47BA-49EF-B2D9-4E6FD31D025F}" dt="2022-06-11T03:56:37.294" v="280" actId="478"/>
          <ac:grpSpMkLst>
            <pc:docMk/>
            <pc:sldMk cId="2085568638" sldId="341"/>
            <ac:grpSpMk id="54" creationId="{C0EC9EB5-CF28-3CE6-6ABD-1C5997DF764A}"/>
          </ac:grpSpMkLst>
        </pc:grpChg>
        <pc:grpChg chg="del">
          <ac:chgData name="NGUYEN PHAM ANH THU" userId="baf72463-252b-4d5f-a6ca-5a6327a9888d" providerId="ADAL" clId="{C0A3687F-47BA-49EF-B2D9-4E6FD31D025F}" dt="2022-06-11T03:56:37.294" v="280" actId="478"/>
          <ac:grpSpMkLst>
            <pc:docMk/>
            <pc:sldMk cId="2085568638" sldId="341"/>
            <ac:grpSpMk id="59" creationId="{CDA00CCC-2520-6E5F-CCAB-5A4017774403}"/>
          </ac:grpSpMkLst>
        </pc:grpChg>
        <pc:picChg chg="del">
          <ac:chgData name="NGUYEN PHAM ANH THU" userId="baf72463-252b-4d5f-a6ca-5a6327a9888d" providerId="ADAL" clId="{C0A3687F-47BA-49EF-B2D9-4E6FD31D025F}" dt="2022-06-11T03:56:38.838" v="281" actId="478"/>
          <ac:picMkLst>
            <pc:docMk/>
            <pc:sldMk cId="2085568638" sldId="341"/>
            <ac:picMk id="64" creationId="{AE95F017-AAA6-19A7-A975-E938A23D65FA}"/>
          </ac:picMkLst>
        </pc:picChg>
        <pc:picChg chg="add mod">
          <ac:chgData name="NGUYEN PHAM ANH THU" userId="baf72463-252b-4d5f-a6ca-5a6327a9888d" providerId="ADAL" clId="{C0A3687F-47BA-49EF-B2D9-4E6FD31D025F}" dt="2022-06-11T03:56:49.376" v="283" actId="1076"/>
          <ac:picMkLst>
            <pc:docMk/>
            <pc:sldMk cId="2085568638" sldId="341"/>
            <ac:picMk id="67" creationId="{8902DE78-13B4-8522-4ED2-4CDD073A012F}"/>
          </ac:picMkLst>
        </pc:picChg>
      </pc:sldChg>
      <pc:sldChg chg="addSp delSp modSp new del mod">
        <pc:chgData name="NGUYEN PHAM ANH THU" userId="baf72463-252b-4d5f-a6ca-5a6327a9888d" providerId="ADAL" clId="{C0A3687F-47BA-49EF-B2D9-4E6FD31D025F}" dt="2022-06-11T04:25:41.943" v="507" actId="47"/>
        <pc:sldMkLst>
          <pc:docMk/>
          <pc:sldMk cId="4174220519" sldId="342"/>
        </pc:sldMkLst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0" creationId="{D2ED0014-8098-F99F-D7C6-A120CDE70D4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1" creationId="{571DB33F-C1C5-B65B-5830-DDCAD09DA2D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2" creationId="{F71C277D-ED91-BE77-26AD-4E20BC924D3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3" creationId="{9505FAB6-396A-5B58-C09C-08D71515163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4" creationId="{516CF8BE-544B-DABA-BEA1-83E3BBD26D0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5" creationId="{CCAE4A15-80A5-26DF-F759-3D7A9FFFD46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6" creationId="{CB950402-1BE3-D8C5-3C0E-07B65CAFD39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7" creationId="{63D0B063-B3EF-9CB3-D106-3C356FFB4F5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8" creationId="{C74C3C6F-65F9-DFF4-F3C8-7EF681A1CCF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9" creationId="{CCD57654-7B8C-10DD-894E-C2E17C65E67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0" creationId="{CFD47920-DA5B-30A2-00B3-B12A822CEF6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1" creationId="{FF3D3FB1-879A-E71B-3E9D-35B9CD59F42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2" creationId="{222C269C-8E83-912B-0724-5F83146ABD1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3" creationId="{C2296E88-F644-B685-F436-136C2E744DA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4" creationId="{FAF51E34-4EDB-E189-22E4-2EE4ADE16AA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5" creationId="{8DD87C54-EC4C-1DD4-EF1C-0CF9F2B3550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6" creationId="{9C3BE8C6-A9A5-C4D2-0060-33FE1E2D1C5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7" creationId="{5F4DC412-B832-051F-2FD8-A4A4AB3F7AA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8" creationId="{AD892AF0-D1C1-807C-8D60-5636951ECF4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9" creationId="{E581D8B7-4A78-CA1C-513A-62580ED02C0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0" creationId="{7464ADC1-9618-8987-22D5-9732AEC9F1D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1" creationId="{17FF19F3-4E3F-2093-4336-4F124FC3DC1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2" creationId="{255C903F-318C-A8AB-567E-0ABED67BBA6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" creationId="{13A83728-C315-F86E-2703-E34702ADCF6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" creationId="{2CF3D429-D7E3-8237-B7CB-0D313A09DE2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" creationId="{4B21BFA2-CFC3-3B31-9BCA-F8085E97070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" creationId="{30EA9511-E318-AA78-D1E4-61335989E5E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" creationId="{392FB131-8CFC-C90C-2D62-008F5D89E46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" creationId="{288CC74D-708A-24A0-DD55-AAB8440E810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9" creationId="{0413962F-3338-3C59-4A77-5A67961B7DF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0" creationId="{98A2A52A-41A3-B4A9-329E-B05BB7A6B46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1" creationId="{9294ACCA-5A26-93C1-6565-30CC3A0AF09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" creationId="{F92E3E17-4343-EDB3-CD51-DAA913ED785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" creationId="{6390ABF2-8B57-3D35-2EE0-F985CF31314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" creationId="{1F561821-8F2C-EA13-8860-79820F7443D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5" creationId="{4646261F-7A9A-65E8-805B-DEBFD12D1F2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6" creationId="{CB107F19-7BBF-D100-DF37-FDB9BA271B8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7" creationId="{257BD3D2-987A-41F0-8384-71D747CAA75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8" creationId="{011DE31B-96A3-BC0C-D462-47F2F62B082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9" creationId="{F9730A10-35AB-9836-2FD0-11EE3766DEB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50" creationId="{8BEEA63F-2564-CACC-D082-F142C2DC63E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51" creationId="{406F89CF-9C4A-B137-D191-018CC769DD9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52" creationId="{1BD5EBCE-B24C-6773-3F83-81087507606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53" creationId="{BC1EB640-2B0F-FAA6-1C2D-ED01DCA4E38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54" creationId="{C226F7B6-B5A8-F08F-2903-86E955488C4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55" creationId="{9792C1A9-9E4D-E387-9132-0C9183A2E35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56" creationId="{820C69F5-1E12-2533-3BD7-B1D3C399227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57" creationId="{EB10D9A5-F630-279A-DAF5-9D683D601DC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58" creationId="{2B17E2FD-B777-5086-2AF3-0FBCA7F5DEA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59" creationId="{15F1C928-E787-B9D3-3406-43F4166856D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60" creationId="{109B7D6F-8981-3A4B-80C3-3FA790E208E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61" creationId="{415DF383-D09C-3874-5277-3133507791A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62" creationId="{0B7242FE-93BF-7399-941F-F8DB2906B17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63" creationId="{7D663C12-6FC1-3321-46A0-C0A71FFCC2A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64" creationId="{4CDBF9B1-AC0A-3DB5-0771-F73D79B4BAA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65" creationId="{132EEABF-E401-9C61-4401-167A6CFB337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66" creationId="{985A6AE5-BCB8-72DC-6EB9-C0BC4A6C31B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67" creationId="{261023EB-B3B6-D8F4-14EE-50A3E75725F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68" creationId="{E0D862BB-1DF2-6BA2-8709-DF4A4E8D4DC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69" creationId="{6E4F6B1A-F1FC-8485-6651-0942C6D317B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70" creationId="{6DD1DF3D-48D9-C14E-4EA5-4116E788DB6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71" creationId="{78002337-05F0-53BE-2D80-E8A4D4767DF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72" creationId="{D366FF48-0D82-67F9-39CB-00F8BC7939A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73" creationId="{DF985BD5-A0D0-BBD6-1889-F6980E10A4A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74" creationId="{E70EFAE2-AB86-4FB0-6BBE-403B6A58F6E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75" creationId="{BEE1257A-C3CB-A88F-C1AF-FED19D48BE2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76" creationId="{BCDD57CD-E36C-CC65-7744-9621AB2B3A2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77" creationId="{CD259BFF-901C-10A0-930F-83E753FA6C5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78" creationId="{88007BAE-3E57-66E3-F2DA-E927EB4F0F1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79" creationId="{5B2885E2-C0A7-E739-855F-5653CB64B7B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80" creationId="{8A4E5040-DCE2-AD07-1AB0-41570537D8E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81" creationId="{CE7806B4-E90E-0531-F0B8-BDCC9DD235B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82" creationId="{E88839AD-B2CF-2EC7-45CB-14A154FF5FE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83" creationId="{00EAA637-DB26-9C29-4E07-AEA02074278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84" creationId="{6CB55B19-D08E-4ACD-46FE-00F9A9231E0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85" creationId="{8C421DB3-8F64-7EAE-5E15-53F6771F7CC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86" creationId="{6AABAE71-7EDC-7A9E-BCB3-E9CE4D5F3A4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87" creationId="{A031B141-5381-9808-BB90-1947871F4C6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88" creationId="{3DA328A1-AD7A-E20F-90F6-159B1B09CF1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89" creationId="{24E9BA9A-3481-E834-73FF-4D91BF3E768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90" creationId="{B60539AD-78AF-EE10-9232-87548535676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91" creationId="{898998EF-DE20-74BF-CC40-C14B70BE517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92" creationId="{D6B318A5-FBED-9214-4392-0CF7278FCFC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93" creationId="{B66EB133-13C5-65CE-2F73-230F17501FE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94" creationId="{EABDDC7D-1A96-E1C5-2F9A-A15C1A1DEF9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95" creationId="{34844CBD-970A-D5D7-45EB-1355E798101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96" creationId="{FE3F6B94-F66F-CC3F-4785-31444C51311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97" creationId="{EC2B636A-269B-A7B2-62EE-7CD025C1517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98" creationId="{1D95F1CC-FB0A-B78A-FA84-A0AC8AA3AF0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99" creationId="{48BDA62B-9AF4-EDBC-D081-7828B4205A6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00" creationId="{601A5A85-2E3B-EE8C-5E5E-21FFBA74CB0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01" creationId="{0BDD0F3B-3FC1-9CFD-2270-DE25BC34256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02" creationId="{5A21ABE6-D31D-EA5F-0A6F-166820901BB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03" creationId="{E0854413-79B9-0CCB-52EE-82A9A9AA05F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04" creationId="{DB288C56-9359-D153-BF9E-B2A06F57CED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05" creationId="{A7334FD2-D0A6-3266-9D9F-2187DD3F5B3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06" creationId="{5858E3DB-D68D-8EB8-8F38-57A0B86C458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07" creationId="{710060DE-028A-5C08-69BB-6E478D40F2D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08" creationId="{69D1BAF8-E637-3A55-7E93-C807039D627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09" creationId="{F64DBDA7-024B-8996-DCC4-9468382E2B0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10" creationId="{0EBAB852-CD53-4467-6930-E96C46B6DD7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11" creationId="{9576746B-2B7D-E2D3-1641-760885AE099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12" creationId="{790D1096-A32D-9D4C-5027-EDC65458D42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13" creationId="{36594B15-42F8-99C1-CE1A-182231F86E8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14" creationId="{3AB9EA46-79F4-F77B-A2E5-16886728754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15" creationId="{99B825A0-304C-E3ED-0837-CB4CAB7B78B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16" creationId="{551B0EA1-AB0C-396C-D0EF-B391AFBB801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17" creationId="{B30F80D1-CB4D-0B28-B963-8A8B5992697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18" creationId="{4D2F081B-A9B9-C509-05CC-CB7C77C1717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19" creationId="{A19AF8E5-D22B-4310-15D8-287342B8AB8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20" creationId="{2F2F0C16-E1DA-1F72-51E9-A5E98429065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21" creationId="{45FBFD11-089B-6C1A-0105-06439BEA0B2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22" creationId="{D9E548E7-BD9E-2C88-DE0F-45E498FF54F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23" creationId="{918C4E19-B08D-B684-DC6A-1A6E802F7D7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24" creationId="{EF3AC0C9-056B-41D1-AB51-B1C2D417F8D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25" creationId="{96594CF4-87B5-D5CC-5F3C-99BAC03815F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26" creationId="{22C5CAE4-4BDA-7F5B-A849-7889AD5064D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27" creationId="{737E7C41-DB3F-DE7D-9986-40522F979D9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28" creationId="{80B0C230-2C79-7DDA-FF0A-8CBE35EEDA1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29" creationId="{9FD0E3DC-AE30-EECD-2A7E-E92E17CDAD4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30" creationId="{7E2D8F8A-3607-27E0-A7F3-61DA1E7E496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31" creationId="{58BF3C65-758C-C0E3-268D-634EB38D3D8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32" creationId="{C509749E-F5B5-606F-89AD-68CF18A6D3E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33" creationId="{6A6D1AA6-064D-F2CC-8CF6-963F3F5F13F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34" creationId="{53D01489-5309-9938-97E1-63212EA6B86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35" creationId="{B39563F9-A365-0A1A-73C7-B8C16BC2894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36" creationId="{7870BD3B-1342-2380-50FF-25F529A4118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37" creationId="{22AEAA59-EB71-930D-7326-30070F34B7D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38" creationId="{2147CB9C-92FF-3F46-1317-E3065362D47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39" creationId="{A8079584-2E40-ABEA-04B4-40938229DC4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40" creationId="{88ECDBAB-B39B-D6E6-A4EC-2533482A7A4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41" creationId="{C79FDA01-3766-929A-FBB5-8BEBFE6E0D8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42" creationId="{8169C733-EDF1-3F11-2DE9-D857E2A1B91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43" creationId="{E545E1DC-4CA0-FF97-99BD-81A0268C77D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44" creationId="{2C0C5D99-C0C2-2803-C774-07C4697B449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45" creationId="{31C1949A-615B-C99C-221A-7A14495973A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46" creationId="{96F2FCAB-8243-539E-8BB2-E9CB9428AB7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47" creationId="{31696D93-0D58-0462-CC63-860D5AB591E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48" creationId="{11391FC9-C6A9-95A2-C8A1-7FA7E5E5FE1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49" creationId="{A81E38ED-D6B0-1B8F-BC0A-AF110BE9DA5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50" creationId="{CFB5081F-CDBA-2881-5B5C-23971F0BE5F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51" creationId="{37397589-7CD9-3BC4-813C-472F75853C9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52" creationId="{D8F80F64-FA9E-4AFB-5076-183D3417D2D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53" creationId="{C8B87246-B6DC-5B7E-4E89-BE79ECAE1E4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54" creationId="{9D22CB8E-8E3F-333F-A042-2B5649AF3DD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55" creationId="{AACEA137-871C-AD52-29B3-B5337C32FE1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56" creationId="{C60BA98F-E666-77E8-D564-A92A2FC9BC6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57" creationId="{17816E4E-65F8-1FC3-4CC7-FDE2B143BE4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58" creationId="{76D6C8B9-D8E0-D7FA-16DB-40C1F3AF344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59" creationId="{E51B9973-2138-064B-E1B2-44E1D79F0FC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60" creationId="{BBE04545-F121-983C-C17A-E45A1752A05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61" creationId="{25094DCA-5133-55D7-21D0-5A0F056E28E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62" creationId="{30F13FA1-9E59-5B8A-7AC5-A7956408018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63" creationId="{1F881CEE-BFD5-1656-74BF-CC497966255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64" creationId="{7B8B7591-3F3D-329E-D049-8C6802B6F53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65" creationId="{8A4AFC8F-A80C-5F65-C2F0-F384BBD28E4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66" creationId="{D9D46D06-75E6-4C40-5259-B09F2439B54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67" creationId="{98D84860-B486-0E84-26F4-8D2DC1E2F97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68" creationId="{28A542D1-33AB-4B25-F7A2-C855DB8A7FC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69" creationId="{9481DBFF-8DAD-3DAA-894F-EA5CE4D3551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70" creationId="{89534769-04F4-CC9F-901B-45AF43BBB2F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71" creationId="{EB6B73AC-0DFA-3CFD-3B29-A775DA7C297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72" creationId="{FA114EB4-FCEF-232E-0648-02D4D11B437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73" creationId="{256F2829-8F26-2276-439C-517AB69EE43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74" creationId="{9637B11C-7889-7B5B-E002-8B88478DF42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75" creationId="{9C89CDAB-C8EF-9414-01C6-FB3B6B4FBF6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76" creationId="{25378F40-6F43-2BA9-83E2-F9EEC1E9003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77" creationId="{D43D4F51-3ED2-8AAD-D4AD-944DE5E82FF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78" creationId="{5EE04C61-9AFF-74E9-6983-4E3BADB8FD0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79" creationId="{009DBAFB-7BBB-B95C-7FF6-7D8DA4073C3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80" creationId="{DAFBA112-DF2F-C69A-9E98-D242462003F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81" creationId="{593FDEE2-8EC6-1C0F-C042-1311057A65E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82" creationId="{A1C0A7EF-FC3F-4306-2A89-793C8FC9A45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83" creationId="{7EEBE7A0-DF3A-7666-4031-1DD35A7D556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84" creationId="{ABEF09D5-E8CE-A614-761E-7F816AC148C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85" creationId="{87209E3A-0E09-32B1-DAF3-34BDA7F5B40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86" creationId="{D1FF598A-24C8-7307-FBDB-AED8DC8FFEB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87" creationId="{A888CC33-9A67-7F5F-6AE0-0371C5ACAE5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88" creationId="{835C09FB-0A9B-4EA1-8A37-D8EDD2B2CA9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89" creationId="{2641DACE-1637-A061-E901-988E47856EC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90" creationId="{CB65D276-7B18-984B-2A15-E2DEE40C7E9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91" creationId="{77ADF8B4-0A3B-D20F-3277-76784B2BBB6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92" creationId="{3F3B2FD3-CF1E-A95F-5768-77DA96C7E77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93" creationId="{41B3B201-D64E-3DBE-A21B-306E233E7FD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94" creationId="{09C80741-E626-B833-9ABF-87F8C87DA3C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95" creationId="{26D258D5-C464-2B64-9326-9FA7525E3F7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96" creationId="{025F8078-7B28-E48C-DB5B-8A2D23BC31D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97" creationId="{9076246A-5035-48DA-5131-7E7F7D35B91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98" creationId="{E5FBCD3A-C9AC-4216-D874-1CD16ECAB9A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199" creationId="{44D129DE-811E-AC5C-ADB2-1A0043EC31E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00" creationId="{4B91A5E7-1F45-3321-CC43-F705A07FD49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01" creationId="{23DD4339-66AB-3B91-3202-A4AE2F39C29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02" creationId="{F7EF5AA6-34DE-65F6-B1E7-D08F7960F57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03" creationId="{E5444523-C040-E75C-FF29-26074C1DE55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04" creationId="{B451DCDA-8B75-AA24-40D7-194A6CF80A6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05" creationId="{8A6D0E86-ECA4-082F-B380-F6FD2C600A1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06" creationId="{AD8930E8-0832-F9EC-2B0D-ACA38610915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07" creationId="{D5016EDF-AD29-B6F2-AD61-51E7338C0B8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08" creationId="{26BA9C37-B6A2-E5EE-2143-D83FDDE3829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09" creationId="{5232E9F4-F364-89DE-6740-C89957F737E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10" creationId="{C38E7C76-DFC3-F6DF-CF9A-47C9C8AAE3F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11" creationId="{80BCD62A-C7D3-B7E4-C149-6205E8E7BB1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12" creationId="{B249D2D1-3CC8-380E-B1DD-2FB2C3853A8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13" creationId="{C4163942-4649-A89B-57E6-CBDABA82313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14" creationId="{ECEE4615-1DA6-BA4D-AE34-23CEAD56C1C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15" creationId="{2AB437B7-EB3A-50FC-9F22-2AF77C349A1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16" creationId="{0D89CE82-4700-B34D-72A4-20760F6AD4E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17" creationId="{D07654BF-9BBB-B5AC-72A3-9A425B048AE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18" creationId="{AE42B0CE-FED4-4682-C941-92DDAA6D43F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19" creationId="{94AE3EDE-11CD-E735-010B-3F1D58D52C6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20" creationId="{F20D0C9D-4778-BA78-C539-32703E6D924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21" creationId="{C87D3826-59AA-19C1-1F13-53D30ED541C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22" creationId="{156E2843-93BE-4101-0B42-5A3ADD7F0D2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23" creationId="{964E2582-8B1A-3599-9B0C-3A69FF336C6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24" creationId="{2FE3B743-FB84-6433-5029-8AA32872781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25" creationId="{305AA541-41A3-8171-DE33-DBDEA337FD5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26" creationId="{021D217F-CF89-5BE8-0DF5-403B75A7ACC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27" creationId="{9FA6C200-89B6-DE33-C9D5-6325309DE8C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28" creationId="{3C05C2A7-4A7B-281C-810E-BBD082A6401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29" creationId="{5A4A2F65-0F46-0954-2256-FBC358BBD5E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30" creationId="{3F390FDF-2594-B567-0E2C-8E85FAAD77D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31" creationId="{25F48F3D-4AC6-4EF7-09EE-EEAD3917ECB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32" creationId="{8B42AEB3-B902-72C3-295C-D33C359C246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33" creationId="{A83FEFCE-5447-529F-390C-E603C61BF2C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34" creationId="{1F2285E4-AFC4-85C4-33DC-9CCE2440C40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35" creationId="{B1F2D3F6-1481-C3AE-127E-D3FA81383B0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36" creationId="{B4025C50-24D1-D73B-6B5A-DECEDAEE25E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37" creationId="{209C2532-E23A-197D-B46A-C582770036C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38" creationId="{B17546B3-D1C8-5B32-4B94-267B43E8B5F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39" creationId="{47B8F8BF-EBF3-C7FF-FCF4-714A2FF8437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40" creationId="{18D057E7-085F-A1F5-BD9C-C65AFCA342A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41" creationId="{2A15E6F8-B32A-92DA-691B-D4F16EDDDE1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42" creationId="{1C2243F0-3B2C-4A68-0A1B-B80B29FD075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43" creationId="{4F9178E6-7D1C-04E0-EA17-C767D8BE9D0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44" creationId="{1ABDF492-EA8F-9F8B-FFCA-2F0420D3CB4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45" creationId="{35D60FD5-A75F-193F-13CD-92B294DD851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46" creationId="{F894B148-5349-2F4D-2E2B-80F5704F74E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47" creationId="{165A0961-93B8-2C8E-E5A3-CEBC90021BA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48" creationId="{D9C29A95-F8E0-1DF9-C7A5-77CBFD93C8E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49" creationId="{451985FC-0759-16ED-D39F-C852BB7019A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50" creationId="{1C84E920-2BC9-56B9-7796-6059A086E93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51" creationId="{88909B84-275C-A2A3-84F8-66DACC6A8A8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52" creationId="{2BE825D5-35D1-A9C5-F720-7DB780D6C27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53" creationId="{BCB091B3-3441-49CF-9808-97B1917FB75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54" creationId="{34BCDDE4-4255-3FAB-7035-1CDC19DAAD5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55" creationId="{48ECEACA-35F8-CE79-06A1-B9111073459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56" creationId="{2C85C7A1-B73B-4275-84D0-FD0667B3C85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57" creationId="{BEA9893E-18AC-9AB6-B8C7-D2AC53C2CD5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58" creationId="{A2130658-FDC7-088D-00B3-2C23537BF9F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59" creationId="{62897358-D03C-F6A0-6299-E4B7A5847D9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60" creationId="{C2E59D1C-7D48-3CC0-E868-31641F2E4F7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61" creationId="{08671423-EE03-A965-B91C-CC60FC1F2F6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62" creationId="{EB0B1E53-9378-603A-6FAF-68CB644F3EE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63" creationId="{6C9BCA84-0AC4-CD68-D766-24234F11388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64" creationId="{E8F730B6-9F88-7839-0E41-07D00C1A760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65" creationId="{278FA39E-C552-D590-5207-FDF410D40B7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66" creationId="{6B4CF175-8EB1-575E-2A1E-660F1AEE8A5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67" creationId="{969BD571-1F1D-1356-CF2C-57321D79B6E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68" creationId="{24E4CE9A-0483-B082-8611-7DA33DD07A7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69" creationId="{FFC129E2-36F6-0075-93F0-4819D039EE9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70" creationId="{C0E1DD21-75AB-9A2B-7B2F-F57C3CD0A14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71" creationId="{2266D18E-E00E-F4E3-1938-6AC51DE4AD2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72" creationId="{F5AF15F4-146E-B3D7-B299-C87B61F4619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73" creationId="{A9797B73-0163-EDC9-BD6F-8CEABB99516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74" creationId="{CE989DC0-1642-F277-8D64-130843F35D7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75" creationId="{93C1471C-95CB-0BC5-D6CA-4FC58107305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76" creationId="{20E4BE85-CF08-718F-3080-F0F986981B5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77" creationId="{F46AD0CD-8024-E627-1821-338B796C4AB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78" creationId="{844F40A9-EA2F-AFDC-045B-F9149483317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79" creationId="{F35AA4E6-12B3-7C4B-A923-74A1EE40EE9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80" creationId="{83672814-8664-809D-7CEC-4EE178B1FBA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81" creationId="{77A688EB-FF88-C7D1-5BC1-A4DB14E3819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82" creationId="{C0D44605-4250-4826-429A-D18E1CF22E9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83" creationId="{5A2F6F85-2C39-0DB6-4833-F5AAC46130C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84" creationId="{0D15CDC4-F555-7725-BF81-E6E797CA9E2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85" creationId="{B7F177E0-B096-68E7-1330-DC998C04CCC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86" creationId="{38064CD2-000C-A70F-DA4C-EDAC9EB9CFE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87" creationId="{64E3326A-D6B4-2EB5-C156-CF5C843BA56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88" creationId="{0517828B-AA7F-78A9-378E-3017FCF6332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89" creationId="{B7F1FAA2-4078-A157-F7A3-AA65F1B790C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90" creationId="{9C4B37E4-8171-2587-FA26-1D8A5F4DBBC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91" creationId="{52E5AF1C-8BCA-944D-49EB-43DC1BC6A3B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92" creationId="{9808D4B9-B8C4-1108-3368-EBDF25BB1EF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93" creationId="{59BAF7AB-230B-81CE-13AD-4AD528710E4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94" creationId="{A77CBFDB-4668-10C5-4D18-ECA064F1728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95" creationId="{6539FF2B-C2B7-6EA3-0A28-B6C8566CF74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96" creationId="{925E7142-5D8E-D93D-8BDB-9845CB86967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97" creationId="{20D06184-0142-0EF8-7BBA-6B1CA260B6A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98" creationId="{67D970ED-4248-1FBE-6C4D-EDB76B5950E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299" creationId="{530E6CEC-B58D-9AB8-A7FB-DBC9E6E4281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00" creationId="{60A80D7B-40EC-54C0-463E-C2849A7A733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01" creationId="{0BEDF05C-1619-B82A-1705-F44380A244C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02" creationId="{637476BA-D6A3-D79C-7144-A2BBE8EE297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03" creationId="{BEC3DA6C-FE2D-E994-61E3-367E7B732F9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04" creationId="{E0602199-3679-894C-E18A-284BDAE3FA4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05" creationId="{5457E77D-0E87-3BDA-471D-13BD309CA47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06" creationId="{B6DFF8F5-4B47-1274-D33C-463965F2614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07" creationId="{95587DFC-0507-5279-D9B8-33AC3EA14FB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08" creationId="{6DA4529C-A928-0225-43AA-E456DCD4583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09" creationId="{E8C69E9B-352F-9E17-907D-FEFC31E44F0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10" creationId="{23FFD81B-DF83-1916-6077-0522FDE7801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11" creationId="{84A7E740-D190-02E7-32AC-8D34214930F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12" creationId="{0D77A6D5-C98B-649B-4961-A6D7F98392D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13" creationId="{F59EB512-5780-315B-3ECF-078112C110C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14" creationId="{2F576171-3AC3-716B-39EF-465386A6893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15" creationId="{B85E373B-9429-D3BA-A440-4C5E49E2961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16" creationId="{7F29BEE6-FF0B-D3C6-EB32-CE2723662E6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17" creationId="{4EE4091D-0263-F054-C524-D5D485C9A25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18" creationId="{8685A7FD-AEF6-13BB-9CEF-28A247CF325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19" creationId="{7B17FCB7-DEF6-AFAB-D8A4-379E21A1B0E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20" creationId="{C6F55832-6FF2-7155-B3E5-8074AF557B2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21" creationId="{90235FFC-C6C6-4E18-3015-0844D4B650B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22" creationId="{A986A555-F810-4551-03E6-DC7DD662D2D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23" creationId="{6A498CB7-959B-4844-9B60-EA345E63711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24" creationId="{EAA927B2-AF89-7183-9776-C7B8FA8C123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25" creationId="{484467EC-2A61-D561-2ABB-E507CE0C383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26" creationId="{2D7920B8-9013-5C8D-990C-AAA9952D44E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27" creationId="{5615364A-914D-2E85-2ED8-75D407509F5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28" creationId="{8EFE6473-D896-BED2-BC62-5F9CD587C49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29" creationId="{A8D57970-C15B-8C36-C030-BE75940A3DB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0" creationId="{41BBF45E-0BDD-DC5B-D1A3-8EB4596AC73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1" creationId="{07727D35-94DD-3003-9561-F010E2BDA48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2" creationId="{C6430FA2-1EF7-4EF0-EE2B-62EAC667FF9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3" creationId="{B02459E0-510A-213A-0A24-781B2DEEA61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4" creationId="{C63AA49C-026F-26CA-1EC1-69B773F44E2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36" creationId="{65217D6A-C91B-81D1-4EEB-D3EDFABFCAD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37" creationId="{681F04C9-9A05-2524-4050-38C0051E864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38" creationId="{8B0EEA4D-ED6C-5D78-C784-07B2C706743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39" creationId="{560A917B-5CD2-9816-6887-1E351547210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40" creationId="{49E7E0FE-7507-99EB-DD9C-F6FA11F0159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41" creationId="{DF915040-7ED2-130C-BD26-92FD45F7E09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42" creationId="{2580E016-8AE0-F4C3-A4E7-85E50A1CA97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43" creationId="{AA6DBE41-9C2E-2966-215C-FD3EBF25D7C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44" creationId="{89E142EA-08C9-C9CD-1C7B-B22B5D1CFB1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45" creationId="{68AF229C-89BF-64D3-D97C-1E807E978C8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46" creationId="{3829D466-FAC4-91FE-04E1-BEEDB88C7E3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47" creationId="{461E42E1-3F37-7131-9C33-87A8B7DBCB8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48" creationId="{6BB31EA2-B056-BEE7-92A6-EC26C545689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49" creationId="{677BD30B-5B5B-ADA8-56A0-B63EC534D4D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50" creationId="{8B0D346E-9AA1-CD6C-C1DC-6DC1E6E1CD5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51" creationId="{EF48D02B-51EF-76A1-7F3D-848D5E92E66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52" creationId="{547730B8-C58C-41EF-71E3-077E139CE61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53" creationId="{DA5B6562-57AE-E82B-E6D9-4F7FCFB13A0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54" creationId="{D0FF4151-1461-FF6B-891D-E51368CC2A3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55" creationId="{E03A69B2-E083-72E6-BF13-1D244497E8F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56" creationId="{7AF8612D-484C-A65C-782F-736DAE4567E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57" creationId="{C1C862D1-D8E4-CAFD-0CCE-74B445C134B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58" creationId="{104EEC04-4EA8-F494-68A5-C335D887430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59" creationId="{C6EE3C9C-97A2-3BF9-5E25-800FD7966A6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60" creationId="{14C3641D-7ECC-0942-9142-C08EC941489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61" creationId="{4A1184A5-7C0A-4E19-F914-69D0A52781C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62" creationId="{9E6261ED-C6D4-99CE-6002-9E61AA4A899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63" creationId="{370B7209-654C-B212-D4A8-9563D146958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64" creationId="{7356CF4A-31C4-29D0-56FB-4CBE6F3CFC9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65" creationId="{181B588A-709B-8818-DB81-01A1EA2E034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66" creationId="{4B1DD085-14A4-CC18-2F6D-2FB036C6A84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67" creationId="{2DF5028B-0DBA-E27A-118E-2392B17AD13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68" creationId="{D239CDD6-0B38-AEE3-5241-C5E89AFCD56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69" creationId="{4985513F-72D9-B894-75DF-B5A02B21794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70" creationId="{3341853B-A2C4-A8E4-7B37-4336B84B6C3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71" creationId="{71AE6545-C05B-1CEE-C968-498CC447AB0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72" creationId="{9E4D206D-64FE-B572-DD23-A65FA1A5802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73" creationId="{7F38AA04-F372-738C-72EC-D00BBFFCE43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74" creationId="{205B6BA2-02D0-B444-CE9E-114BC5EF596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75" creationId="{4FD6EACB-49AE-BCAF-B890-FAAD140FAF0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76" creationId="{54B0575A-8596-AB18-2960-09084F93A2C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77" creationId="{6D289468-D810-1EB2-C86F-97CA129A5D3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78" creationId="{99DC0DFD-3EA7-F6D9-FB77-BBD6233974A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79" creationId="{07550AD6-DE93-BA88-4AAC-84CCDB00BFD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80" creationId="{B39FFFE6-F46A-19D2-B010-DAC3F098562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81" creationId="{BDFFBA11-9F54-63BE-D34C-289CF0ECA11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82" creationId="{644DA233-63F7-0696-F543-046C75C38CD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83" creationId="{4C23E3B5-CE81-4716-7E0D-F6286EE82C2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84" creationId="{B947789D-8DAF-4182-01D2-6C5BA2F17F8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85" creationId="{5A0313E9-2C8A-6CEA-0E60-F7E78C736CF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86" creationId="{21D07C64-D835-E2F1-27C4-9D8ED23099E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87" creationId="{AA0B5F36-DB2B-389B-E5BE-70025046CB3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88" creationId="{35E38E38-6992-734E-7AC0-0EF8CA257FC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89" creationId="{8CE8D589-99D5-401E-ABD9-178EC88C2BA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90" creationId="{3DF816D2-B335-D2FE-130E-B74A36B3BEE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91" creationId="{F2C46C72-2755-5989-C0EB-73B22525FD0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92" creationId="{92D8A628-D495-ABD1-AF9B-3A4F3D03063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93" creationId="{E8BBAE3E-68E9-32EB-9F75-EA480B100E6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94" creationId="{A240349D-4429-EE61-11B1-4A389CC8CB3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95" creationId="{974AAB38-EF78-D3E5-6435-F404F8593B0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96" creationId="{7C3E87B8-8CB4-C966-F741-593E0407112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97" creationId="{8DB1E3AD-12D5-BC54-1752-75E9107836D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98" creationId="{A197338A-FCB3-F7E1-0DE6-2CA2203D230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99" creationId="{546FC971-C041-AB2E-1F26-E78E87E76B9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00" creationId="{EF18BB2A-E9B9-35F1-67B4-86BCC8F788C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01" creationId="{E9E402EB-03EC-A240-B1C9-DBA91767E05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02" creationId="{8644E052-3DAC-9E2A-336C-5D117201DE5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03" creationId="{8BA65736-550C-A988-52D6-0CDAEE27E20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04" creationId="{F3643413-7162-F664-242A-D9063F03516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05" creationId="{A305D63E-C4D6-908C-6DE4-47CAF2AA6E4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06" creationId="{64122E8D-D0B1-BA53-2BE9-AAFD18CFC67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07" creationId="{38BD8D86-8A19-22A9-1DC5-737D24925B9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08" creationId="{16CEF574-5973-5A55-2FA3-4D81281DAD1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09" creationId="{4267BED7-03C6-DF89-2BEB-1940B5227E7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10" creationId="{0585E5E0-6D89-CD8D-6A53-CD41B5402AF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11" creationId="{FB27BD9C-90C2-8E0E-E7A2-CDE16897CF4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12" creationId="{6372DDFE-2033-AB97-0149-E86CE8D2FE9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13" creationId="{6D542B99-BC7E-6147-372C-5856EA71898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14" creationId="{DE92E0CD-F910-C125-B62F-74B98DCA0B7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15" creationId="{12E2AFC9-AE7A-912B-81D4-04EDBC4194E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16" creationId="{BBA3DCF5-F47D-502C-E6E6-8463580DCF3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17" creationId="{8C7244BF-B098-B5DA-2059-7D07D836A27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18" creationId="{AB8295E1-5B56-0346-7681-30F6C96CABB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19" creationId="{915917AA-B947-5223-AAD9-BA8B6F93B8A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20" creationId="{DC769862-FC73-4465-EFC8-85553DE326E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21" creationId="{758B93CE-096B-76FB-D945-78FC47CFF9B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22" creationId="{0070CF49-698A-6B48-895B-95FF01BFB4C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23" creationId="{68031141-4202-78A0-3D05-8D8FBF95EB4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24" creationId="{6009C8AD-F5CC-8408-D672-E9F043232CF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25" creationId="{A994CA97-B439-D6C5-91FB-151AD266F3D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26" creationId="{8FD99787-26AE-0CD4-95F5-D625C25384A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27" creationId="{23810F42-7146-1C2D-CC40-EED43947DEA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28" creationId="{5BD717AE-24EC-8728-D29C-890FF9A9D36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29" creationId="{2C16382D-3B41-BAF3-6CA6-FB00B23B427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30" creationId="{E4AC7DCB-6FCB-DC42-367F-8610D54AE2C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31" creationId="{A722A3B9-2707-69BD-A73D-FE1C24189C9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32" creationId="{64901D67-E49B-532C-535C-98DAAAB830D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33" creationId="{1742639C-AD97-E424-B2D4-70980975062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34" creationId="{82E68C0B-B33A-E86B-1512-2EF2B5C9197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35" creationId="{652FB9D5-4ED9-3339-93BA-C4AF351914B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36" creationId="{BF607E6D-7D98-4440-EAB8-1F030CEE5FE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37" creationId="{C392AC3C-6F93-7876-16F7-3D956155564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38" creationId="{112DA4BD-0B49-6CE0-C01A-2C4B304907E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39" creationId="{61930F3E-6932-3D50-A4EA-3F384DA71F0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40" creationId="{BB3C0734-3907-4475-A9B3-6325EE74ABA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41" creationId="{02A68CAD-73C5-7412-D1C4-07C294E73D1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42" creationId="{FBC17A17-1342-85E9-0A13-17B4C7589E8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43" creationId="{52732017-528B-844F-AAB7-2EFE1E04824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44" creationId="{7AB9EBDB-E801-EC9F-E942-64AEC423D12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45" creationId="{169DC60D-CD01-42F2-2CBF-4F76F2DBD2B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46" creationId="{4F8801D8-99BC-C0CA-0E03-CB01A85027E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47" creationId="{F5C734E7-2613-4C6C-AFC8-2D012784DB7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48" creationId="{8281138D-83C0-39CD-03B7-2493CADA6B0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49" creationId="{D1B9F8F9-1AA9-5813-0D37-79ED1EE77F5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50" creationId="{B4828334-7DD6-BB2E-4F07-A4EF7DEEC30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51" creationId="{B7A63D67-BB35-B8DF-5271-79294A265C5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52" creationId="{4EB9435B-AB84-556E-6133-DA699619E7B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53" creationId="{8ACC1295-AEBC-8CB8-7ABB-C9788160BFE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54" creationId="{01FDF5CC-6C7D-81E4-10E7-8AFC56D8B82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55" creationId="{777B69C5-AAF6-4EC3-E413-C3057A0ADAA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56" creationId="{0DEF90E7-B9D0-CC95-66A1-EED553EEB4C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57" creationId="{AE1037B9-535C-335C-CE83-B46D90231C1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58" creationId="{1DDFE214-54C2-C1B6-68C2-6A6DF61066A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59" creationId="{22605759-1A2A-34EC-BCDE-F9769D468E7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60" creationId="{F2D575B2-5E98-5C02-9A41-092F45AC5DF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61" creationId="{6FB2BF8A-41DC-37D3-501D-9FCE2262C47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62" creationId="{825E735C-4E3A-82C2-4105-81500A4CDB0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63" creationId="{184FCF4A-3A58-6949-D162-A4D9D742A58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64" creationId="{C2E91E6F-9B71-9AA9-9AD2-8EC8B753F3D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65" creationId="{28E35D44-139E-D5D6-1335-300BE86E463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66" creationId="{F59D6694-8BE3-CB44-C961-83AB9D23B75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67" creationId="{FED6FE67-E890-7DEB-8ABE-D02CCA551BA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68" creationId="{AEEA6D4B-CC6B-E8EA-5A1B-29D09578724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69" creationId="{757BDE07-4258-EC5C-5274-04B8B1DDA2F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70" creationId="{434FA315-F746-8CA5-C7EC-DDDA5C91F4E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71" creationId="{768D5B12-E6BE-5F56-BDB9-A3794744809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72" creationId="{4A9D0238-B2C8-E06A-EAF0-64FBF3E5BA4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73" creationId="{62F2CA56-E0B8-B8E6-EE1B-6AFD5CA89F2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74" creationId="{C9CFC5C8-14D2-E8D1-5A8F-479D814FB63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75" creationId="{3DBD47A3-B76F-9562-B49E-9CB902BFE97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76" creationId="{F29A57A5-BE28-16C2-0803-E3EEF79E09A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77" creationId="{09629E75-2697-2236-719E-A29DD555941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78" creationId="{4C8707EE-2280-9A25-DED5-AB0801556B3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79" creationId="{A685B089-613D-9C42-40C3-00E20AC7161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80" creationId="{ED135AF6-9BF1-C903-6180-E30839C7027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81" creationId="{ECE905AF-B177-FC8E-EBC7-7AE120CDFB3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82" creationId="{9C144546-79C7-E017-CF00-C5719F5E698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83" creationId="{BC1995A4-0379-60E1-3944-CE12C182F58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84" creationId="{59FAFF93-3205-8AE8-8051-1D8807B64C7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85" creationId="{50EA7D99-B8E5-D877-2D49-13646A200F6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86" creationId="{24C85ADC-7DBF-4282-72D2-0137C626FB2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87" creationId="{0ADC7B74-AF61-45E7-360A-87E12119927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88" creationId="{3E335576-7077-59CE-0792-74C9D462000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89" creationId="{48980ECF-CFEB-1EE3-2E28-201743CC817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90" creationId="{1F617BD1-0EC6-C721-CA75-EB1CCC4971B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91" creationId="{82DBC178-928D-6940-60C7-22B173C2033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92" creationId="{9FCC60E0-0CFC-4AB6-DDC5-95E9523F746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93" creationId="{35DFF26A-D7CA-F097-D261-960FB3C85DD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94" creationId="{3672AEE1-F6F9-F848-E3C6-6B2E1564AFE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95" creationId="{582986F2-6D25-19E8-A6C9-288C1FB5183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96" creationId="{DE098B27-A8CC-AC3F-CFB2-AE806D51557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97" creationId="{D2D97B32-70EB-4F3A-F732-1749E6226BE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98" creationId="{F69A5B6D-D4E6-D6D6-D2FB-296F272F150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499" creationId="{2F5BDE61-9D56-A6B0-8156-F4B2B55F24D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00" creationId="{1BA1311E-7A27-6F0F-9253-3418239F1AB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01" creationId="{264AB8EA-3E4F-16C2-1E8C-E935BA39E6F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02" creationId="{34E3D360-09F9-CE53-79A1-BCEE2C97DA2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03" creationId="{02F1F07E-D527-FAD6-2AC1-65D8AA2626E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04" creationId="{B32C687A-7EFF-A933-8EAB-B486FDBE33E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05" creationId="{F784709C-0B2E-87FB-1B45-BCD646CB603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06" creationId="{93475A64-6789-EF41-752A-72A0D8C2D01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07" creationId="{3CD4A1C5-8133-19FA-7933-75E419078CD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08" creationId="{82F1F930-AB6B-93DC-D1A8-EACE231912F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09" creationId="{9EECABF7-6657-69F3-C81A-26884EEF593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10" creationId="{15F8703C-BFE7-276B-9C4C-BE81046FC2B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11" creationId="{A22CEC4A-5E0D-531B-2931-BDCB4D8B379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12" creationId="{8CC1632D-35A2-3F5D-F9E5-549C6D04323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13" creationId="{8D101E6D-23BA-BB52-6FEF-FFF4D3B1EEA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14" creationId="{898A7D4B-8760-D3A0-59A7-0455DF9092D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15" creationId="{FFFBD033-9F48-7B20-1535-F4F38A4C61A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16" creationId="{DC2D5847-EF7D-F358-9F38-0132F328635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17" creationId="{37CEBCEF-F56B-B862-F58C-09479E183AF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18" creationId="{E5C0EBA9-B3AE-7F95-5D8A-69A7012CE4B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19" creationId="{3CFB869E-7429-4953-FE66-010835E7B11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20" creationId="{26D5F9AA-47D4-BC40-5709-B60B532FDA9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21" creationId="{C205369D-95E3-285E-3A63-C9FCF08CB25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22" creationId="{40864291-E0C2-DE64-98DA-0BFA8996B39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23" creationId="{F5721A02-7670-8DFF-3404-CCBA3AED51A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24" creationId="{C934160D-1EDA-C178-72C6-FC34DF8CEDC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25" creationId="{9AB9B7CB-3759-A31A-3F92-2273870FBD1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26" creationId="{9A458D6F-6CD3-62F2-59F1-DE2A414DEE6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27" creationId="{E0D45C5D-1A26-DDB5-6722-DD620F837F7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28" creationId="{914D56CB-46FC-305F-2D72-E1C81D323DE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29" creationId="{BC1C536F-C3E5-0BF4-6409-340E8F8DE77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30" creationId="{80A08FDF-5F05-404A-A625-D569E7E808C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31" creationId="{B926CDE6-6C3A-8EB7-20F0-9EA1CFE549F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32" creationId="{C69FC191-BD36-12A0-6D56-B89D73C8678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33" creationId="{5479A2E6-CAF0-3F9A-77E0-DB7B4BB14D7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34" creationId="{71217484-73FC-7F47-E6D0-11926A1B685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35" creationId="{E82A5455-97FA-5FD5-A3AD-833F34901FB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36" creationId="{D3C28242-498E-8BAE-3AC0-79CB1E8B33A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37" creationId="{265BCE1C-4315-07BC-3E0D-99774E85F13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38" creationId="{66138FA2-6A26-E926-4AD8-1FC6D38E49C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39" creationId="{67A0DFB5-956F-AE44-06BA-018EC83AFD4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40" creationId="{F34B1559-1556-5C0D-63E1-D6DCDE4BF4D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41" creationId="{629358D0-15F7-B007-76C7-10A4CA8A5CF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42" creationId="{CECBB482-2362-960A-3897-AA6CE031F61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43" creationId="{FBDD7FCB-59EC-02D8-9AC4-B3EFFF97D62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44" creationId="{C88FBF65-FD21-C9F3-B808-EF8A6FF21C7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45" creationId="{FFCDBF0A-2024-22A9-7D85-A343376CB46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46" creationId="{572A1C7B-918F-99A1-6F5A-4098DCD400A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47" creationId="{ABF261C9-CC4B-19BA-C35E-8446919D243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48" creationId="{E538F99E-698E-E68B-4D2B-CE793A52879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49" creationId="{3363B505-245A-012B-B218-3A27FDDA3C9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50" creationId="{4B3016D3-FC99-6FA6-CC0E-23EB5BD1960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51" creationId="{1624037D-CD96-0576-0C23-56543C7F504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52" creationId="{DC80E372-6A29-5DF1-2338-882A4CED535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53" creationId="{945CFEA5-0396-7E36-120B-7DF7D2BBB50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54" creationId="{892DF3E7-157E-361B-F160-84A9D00B796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55" creationId="{8099B2CE-05CD-CA57-6D4A-18547207BE9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56" creationId="{BD571A0E-CDAB-9EA3-0830-C656A53D5E5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57" creationId="{E0D81D5F-FF92-E4F2-D15E-FF44FD4069E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58" creationId="{8FD06662-C928-2E71-5561-8AC159F8478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59" creationId="{C315BDDF-43F0-4DF6-6CC5-A01AD9EAB4C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60" creationId="{06C28B32-210F-F0B1-7108-91E1C394BF5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61" creationId="{891B4232-ED93-6122-1BDE-C6C9AEB9492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62" creationId="{A7A5AFBE-F4FB-3684-7A81-A0526304C4D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63" creationId="{DB88AFFF-64F2-F63D-4D81-CF2684B9FC2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64" creationId="{2C689132-C9FC-5F5E-3044-F86ACF49F79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65" creationId="{5A94536F-4FB4-FA68-362F-782C8FB2426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66" creationId="{36D8CB21-6FBC-BEFE-518D-26CE319637E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67" creationId="{6F78463D-CC52-D8D1-780F-2981B1B73DF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68" creationId="{5955B65D-1BAE-7B3B-EB07-BD4B15CED72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69" creationId="{EB97C51E-A585-48A5-6E0B-9C739BE8EEE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70" creationId="{B9DF9E24-BB44-6EBC-4C1C-BCB97A7EA04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71" creationId="{2502ACB8-7147-F7C1-F155-86BE34FE8B7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72" creationId="{B4BC1605-DF7E-D266-2C46-B17B73294AB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73" creationId="{E438FF79-8AC2-0F52-C9DA-94A583BB841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74" creationId="{9FFB80A2-598E-73FD-9353-BF6B6565243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75" creationId="{6B64B0A6-7220-5BD3-471D-7C9F4679B13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76" creationId="{64D85F91-89D4-49A4-81C1-DBDBA037E16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77" creationId="{0DEC13EC-3BB6-59D9-FCA7-D738ACAF702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78" creationId="{B499B540-DC07-C9AE-738B-FC4FE23E1E9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79" creationId="{CEE13C83-2AAD-A835-42FD-FFFC305259D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80" creationId="{6759D24B-F700-1B7F-0FAC-B9D4BDA7E28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81" creationId="{5D617F5B-BB44-3FCD-887E-8F698E909FD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82" creationId="{59FFB635-CF3D-E76F-C631-B7AB89925C0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83" creationId="{4165990B-C6E2-E1C3-0BC2-DDF177F71C3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84" creationId="{0A89BBDE-5ED6-64B8-2BC9-8A66A880DB0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85" creationId="{9488D474-7293-37B2-7F11-8C9178B10A3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86" creationId="{B41CC790-BCBB-DABC-A355-AA17D90A058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87" creationId="{00A564A3-B386-6431-8F87-721B631ED06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88" creationId="{A6B3D285-D7DE-8DCC-3600-4B25DAFCDC6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89" creationId="{2B78BA5D-A63D-EAD5-D779-00EC5B64955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90" creationId="{56390FE9-9A21-9478-BD26-2A52B2A8A2D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91" creationId="{F839840E-D001-2166-6393-08B20A0665F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92" creationId="{CD6C7728-3450-4E02-633F-5B09D33F5C8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93" creationId="{896AB1F2-C0E4-87E6-FE80-788BF46A076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94" creationId="{BD8EEEDA-9F9D-8C98-78C0-64A23735131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95" creationId="{5F7C091C-F5F3-8B5F-FFD8-F13A37C4B40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96" creationId="{AE7E1E24-C786-782E-ED4B-0D0D75A2BAD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97" creationId="{69B832DC-A081-3F97-8230-6F53D38D0A3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98" creationId="{EA887432-9AE9-13AA-3D59-82E98A2191A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599" creationId="{58508698-8FC1-1DC6-E3C0-B6F9B18AA7F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00" creationId="{4B7301B2-8B6E-C8E6-747F-9F01C35E608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01" creationId="{B51A7539-9F50-7B54-B4FA-3410BFCB6CC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02" creationId="{1448BA60-74CF-1150-6A8C-646CB8B1D53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03" creationId="{F609453D-F140-4E9F-9091-24843261291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04" creationId="{ED7B980C-ADD1-03BC-53C4-34F084F1BA1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05" creationId="{12ADF968-3994-DE7A-74F5-5426C34AA20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06" creationId="{58561451-75C2-4D9C-FD2E-26A626F3D12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07" creationId="{91FED0A8-CC29-497B-9E0B-6A406E9AD5A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08" creationId="{0BF36CE1-9E94-6CDA-8103-79668538AA6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09" creationId="{78E60B0B-48F2-1461-52DE-CE827E33DCE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10" creationId="{EF84E9D8-6F8B-42A2-5204-DBD36F2558D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11" creationId="{670A92AB-673E-4911-63D4-ED79CE37376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12" creationId="{FE7F76C0-94B6-440D-E7AE-24984419020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13" creationId="{D98D73EA-80E8-F676-243C-01EDBC91E42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14" creationId="{B714660A-BE2C-40C8-4A76-8C6E07D12D9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15" creationId="{15922D53-0E33-3149-8115-BBE25426AF0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16" creationId="{DCF5028F-2930-5662-1A4A-497FE7DC46D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17" creationId="{985B9CD2-EADD-88DF-84FD-B1B67013CBC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18" creationId="{69223DE4-4BA2-301C-434C-06F12433354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19" creationId="{3703B708-E16D-2987-5BDF-5EC5E201508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20" creationId="{F94EEDB3-84EC-EE36-BD28-3CA697A4629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21" creationId="{599C15D9-48A0-6EC8-E7B1-A03DC109F5C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22" creationId="{2F0332FA-069C-D367-9C3E-C29DE5BAE7E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23" creationId="{F57860F9-C5B7-BB5E-9BF4-7D95D6C537D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24" creationId="{C945013B-EDDB-61DB-8BF1-EEE6928F7F6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25" creationId="{62682BBD-4697-CDE8-A575-B89F5017258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26" creationId="{72610E5D-C38B-1221-DA04-028F84D8538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27" creationId="{AA290CA5-18F3-09AD-BBDF-78C344C8C23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28" creationId="{41738102-27E3-5E3E-1047-A43B6793676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29" creationId="{A971FE56-A2E3-093C-0998-7075F9BAA26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30" creationId="{F068CF04-77B1-B57F-D3D8-61FB8B4A2F5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31" creationId="{0F7E9595-F79B-5673-A9C7-476D6F89400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32" creationId="{9FE8BE69-0D5A-3AE9-B36D-1002E508B7F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33" creationId="{B1531AC5-82B6-7DEC-A50D-1F705238FFF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34" creationId="{350D8D2A-8066-2E13-612E-78E316C050D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35" creationId="{57ED2502-3BAB-5406-24D2-36A2BDDA978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36" creationId="{0ADC7AC8-DF1F-C9B8-3E3F-ED8BF944504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37" creationId="{5B1D8EBD-B607-1135-577C-E9D98471B31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38" creationId="{867D31E9-115A-1690-7573-EE375CD8823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39" creationId="{95ECEF3B-7307-6626-1DCD-E9F755393F9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40" creationId="{E9549239-F077-E5BD-48A7-284C2244E74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41" creationId="{7B727AD2-39DE-B53A-35CE-D592D5D71BD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42" creationId="{BD456B9C-C55A-0903-6564-9E0A67FC642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43" creationId="{117B2C92-8668-5993-2BB6-03B227D86FB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44" creationId="{832AE32D-EBFD-B7F5-5D13-2EDD9CA81D4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45" creationId="{9885C726-8F6A-EE92-E219-EB5789FAF6F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46" creationId="{165C0218-7F0B-D988-32CE-633D194CE66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47" creationId="{2F85BE8F-67D6-F995-A39C-44253DA0266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48" creationId="{91A66DBE-3F73-52BC-38AE-FD390965197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49" creationId="{58EA6AE7-6D62-8EA9-5E29-BD6791C87E1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50" creationId="{3751FBE8-FA83-2250-1059-83268CE0459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51" creationId="{0A7AE1A1-3201-59DB-618F-0867F00183D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52" creationId="{3689039D-C98A-57E9-1402-2E2F5E2B831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53" creationId="{2459BF72-DA5A-461B-5396-AB36DA71A5D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54" creationId="{3F244F6D-22FB-FD6F-997D-91C1A936D00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55" creationId="{455CDC8E-F0EB-8441-DDBD-4620AAB77DB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56" creationId="{9897FC17-8E8B-F641-BEB5-71807C464C7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57" creationId="{DD804B96-7D95-92F7-46B6-3A6668BEA1D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58" creationId="{80641803-3792-0639-5983-78B95A758C5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59" creationId="{2898A290-7593-A2A9-DC55-24B3F0DFF2E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60" creationId="{B178E3AE-21AC-4B80-7128-D9D5053B446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61" creationId="{17833A6F-87B4-A209-5E9E-768DB1F2DDF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62" creationId="{BADB0D51-5CA3-0A00-BFE6-1DF126F0E7A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63" creationId="{394D935A-CF68-B7D1-958E-2739DA0DDE3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64" creationId="{4B2B96F3-6A02-EC30-503E-00AFDAEF0CE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65" creationId="{3761532E-C14E-67B8-A10A-41531C0172E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66" creationId="{D3153325-FD94-F9CF-997B-66E71050E76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67" creationId="{F04881AB-FC42-17F3-E683-4AA4DE96D6F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68" creationId="{679EE3D9-9E84-5F89-CBD7-C1CE4D8BF26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69" creationId="{A5E9E526-274D-5A56-CEA4-4F277E1C922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70" creationId="{1B5DDB67-FECC-D33F-6FD0-3267FC99709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71" creationId="{145F5E7F-3E93-01B9-C899-D3330C35EEA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72" creationId="{C577E02E-25EE-571F-A74F-720FD79B82F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73" creationId="{A0E7DC40-9FC8-2FB3-D474-D85666B3382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74" creationId="{61098AD5-A768-3D61-EFA0-AF8B6E94270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75" creationId="{56EDA75F-0E75-7DE8-8A55-DA45837484D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76" creationId="{86874FC2-3D04-105C-8FF6-638006C8A32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77" creationId="{6BB34A32-5BF2-5726-A6C2-7816DDA0C79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78" creationId="{8C3CE59A-4E29-FEB6-B794-20BAE44B5F5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79" creationId="{5265974F-28E0-8A8F-FFBA-3358FA486C0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80" creationId="{3AB23C44-F267-1B62-1E87-C33CE0CEAE6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81" creationId="{C0FA4CD0-DD31-A62E-5BFF-718AA981059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82" creationId="{FD0FA8B1-0895-1D23-5EED-28B7EC5D3F1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83" creationId="{FA43AD91-6FF5-193B-6B7C-CB79E52004E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84" creationId="{D8B273C4-94D9-8B76-0737-C97CFD7A8EC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85" creationId="{6D8D41F4-D18E-F347-0108-E7506B5241C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86" creationId="{B67E3B95-F717-2EDB-4701-A41F2F9BC00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87" creationId="{CF11895F-9D69-5F61-24F7-B785AEE57DB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88" creationId="{A813AECC-5A22-1537-65F9-74648D7282B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89" creationId="{E1AB865F-6F31-7BD0-677D-E9A0824C85A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90" creationId="{D8A5CBBB-34CF-9DBB-BC9F-3C7FCFC45D7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91" creationId="{E5BD8999-609E-F369-CCF9-938748B9AA1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92" creationId="{B1773F02-1087-C558-76A8-715675DC0D0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93" creationId="{D6503CDD-9657-CC0A-CDFB-20360F3FB12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94" creationId="{8B6D9D91-F282-D0D0-72CA-2EE604AC2FC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95" creationId="{62DBFBBD-473B-B015-86D2-93B0BF5C151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96" creationId="{3C28ABDD-1DD9-237E-461F-2E19D3C5571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97" creationId="{D86E59A2-9EED-2DD8-026B-8B7B5CC02F9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98" creationId="{9667C29E-0EB0-9612-02EC-33B6F924018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699" creationId="{98643B61-5111-5EEB-3CD4-797A3461C5C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00" creationId="{2BB0BAB6-DC91-642D-9C22-87263554C1D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01" creationId="{71C22593-7C02-16B5-1848-6C247C4579D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02" creationId="{636DDC18-8250-717B-1769-9D8D70F9244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03" creationId="{C3B0FBB5-6DB2-7C57-4425-9C70C012521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04" creationId="{C04E17B4-91A2-9C0C-3DFA-1DEF19717F6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05" creationId="{7E9997B5-0650-DEE5-D9CA-CD997B98FA2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06" creationId="{191E47E4-A5FD-ECBF-4123-672C9E515DB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07" creationId="{FEF8A583-8CF5-417E-497D-B11A96ED875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08" creationId="{221BD754-DADC-F289-0A4A-461CA683A60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09" creationId="{ECEBDE78-22CC-5D34-1A48-AAC951B6299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10" creationId="{45B675D9-F3B5-D22E-B15A-A3FD4181B3F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11" creationId="{51D4145C-BA4A-AA0D-1F60-AF71A70D6A1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12" creationId="{5B57BB14-D639-21CF-F838-FB4F6EB1412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13" creationId="{965B43A8-7654-B78C-6BDD-BEB784DCAD0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14" creationId="{EF264ACC-433D-2190-A5EF-F5A1278E36A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15" creationId="{88849F2B-B592-65C3-150B-B7BD3702E44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16" creationId="{8F87A450-1368-59AD-7058-0FC855BB927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17" creationId="{8A27A6EC-5EA6-43DC-593D-67A542FEE27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18" creationId="{0D518420-76A8-67A1-3AFD-D696913923F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19" creationId="{0F64D743-78BB-A86E-AA4D-4D57AD491D4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20" creationId="{A209C822-F941-7B40-6E0D-8DF4178D50E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21" creationId="{884E4C3F-CBFF-B910-0FCB-9ADF5F9BEDE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22" creationId="{A25DE7CB-3E84-B635-2113-83FC7CD85B9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23" creationId="{CE7ACACF-9708-37AB-9E50-76ECDEBB1F0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24" creationId="{CAD9BA0E-6D36-582C-F5C7-713DE5F752C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25" creationId="{2C47FDD6-0CD5-5D71-5D0C-1DD2FD20097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26" creationId="{039D69C1-D937-9B11-7F4F-20869947927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27" creationId="{1A4976B6-F4FC-C9C4-0FCF-FDF071466E8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28" creationId="{8B7E2171-8328-5F0F-0C65-4815D165335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29" creationId="{64DB1C40-2440-2FE2-11CF-8BFB007163D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30" creationId="{64E5CFDF-A414-2A6F-7AD6-C0A45E603A7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31" creationId="{B7EE5A38-8462-2B49-51BB-4DEF64830DD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32" creationId="{304AF20E-8833-2C0E-D14A-A46EFA7D710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33" creationId="{C24B9289-6BC5-7F54-8636-7FD8812703E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34" creationId="{4B57F930-72ED-CC30-4357-852A0C0A778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35" creationId="{2A743FE1-784F-CF5F-4C80-84EEDFCFF69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36" creationId="{FBA514E9-216E-8D66-9E04-B17C719AD43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37" creationId="{53B1795B-392E-847E-7A39-F7C2FD66BF4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38" creationId="{FAC066B5-AB35-EFD9-9798-330F9E08532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39" creationId="{22BD1D6E-818A-E1CF-8A62-24E04E53CE9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40" creationId="{C470D3E4-04C2-19E1-69BF-813DEC056C5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41" creationId="{CCAB7C2E-B66F-5159-68A3-EB9666F133B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42" creationId="{1A290283-3559-F974-2768-DCBF6360566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43" creationId="{14A94706-2E4E-F093-AEED-17BCE93F51C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44" creationId="{0B2EAD56-8568-C28C-DE59-40DB46E4C48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45" creationId="{097C37F0-325E-BEA2-A85A-C6C90999F4F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46" creationId="{B626D6F3-D31E-9F03-B504-84619B599F9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47" creationId="{40BB2FBB-9668-D1B5-8377-972DBDB8935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48" creationId="{61B8967F-8E32-A4D3-9A2A-BE26A09B562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49" creationId="{68413400-93B0-B624-0879-F8E2FF41D4F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50" creationId="{F03DA98B-E51F-940B-C258-A3EF0421ED8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51" creationId="{CA0502F6-2982-D955-DEE9-D322EA1F8FA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52" creationId="{B13D9349-D7B9-0E11-B0D5-2A0FB1A8911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53" creationId="{53ACA16F-0397-6D52-FEB7-DDA2556AC59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54" creationId="{10893659-3DAB-4513-630C-4CC1B6E9CED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55" creationId="{F9590BF0-DAB5-447D-419A-965BA644524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56" creationId="{BDE97C5B-AEE7-8E8C-AC6F-86004CE7908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57" creationId="{1F64A47A-AAD2-73B2-0A62-D006DF63658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58" creationId="{5A3DD397-CA7C-3E05-C73E-F8E96FA7DF5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59" creationId="{064E56D2-2A23-C436-6868-E44552EDB91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60" creationId="{5306A6E2-F063-EC01-2F53-28C69F774C5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61" creationId="{F30964D3-F89C-4892-4FB9-EBEDF541769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62" creationId="{07AD2879-BFC1-C707-A780-7B7A4B4A635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63" creationId="{5C2A36BC-3413-80BB-83F9-F79C507CE4C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64" creationId="{98640F9B-1F36-48B9-0885-9DDA5BF497F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65" creationId="{517F7A03-BB82-E454-AC2F-CEBF61F0196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66" creationId="{5751A5D3-F14C-4D99-689A-5AB2E9E8BE8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67" creationId="{669544B9-FEBB-85C9-D13D-CA5E5D320D8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68" creationId="{830C872C-5839-C878-078D-41B26947551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69" creationId="{7242997D-F7FF-1B23-5777-E9A080AC79D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70" creationId="{504108EB-860F-7377-D6FA-4A7E2566E6C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71" creationId="{F7ABDA74-4890-8155-0F0D-12B693E1A5A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72" creationId="{9D122A32-8ADF-CA85-120C-5401645CD1B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73" creationId="{DBCF6BF0-63FC-8127-73B8-722D11AC1D3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74" creationId="{DDDFE656-58DF-B3B8-A81B-84C3347A9FA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75" creationId="{D7464CF5-C51C-118B-AEBD-50095490834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76" creationId="{7A8C66FB-E6B7-1A1C-081C-9429C24C089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77" creationId="{FD623711-5771-BB73-6BF3-BF4AA7B2DEC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78" creationId="{0327CE22-2EF0-F731-40EC-2AF10792F3C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79" creationId="{8550BB08-C3BF-46B9-9543-852EA5DC5E0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80" creationId="{F627A671-7ED7-ADBF-C9A0-5E1FA00CD87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81" creationId="{990E7C8B-C445-851D-0D3D-B1F4B2BEE29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82" creationId="{4966CBC8-ED15-89CD-D8F4-B1A61B1AD55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83" creationId="{986A635E-DFAD-695D-EABF-D3D2EEE3848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84" creationId="{F85639C1-C8E3-3079-AF4E-5A2A90821BE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85" creationId="{8A7708BA-3CA3-5510-7D84-921643115BE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86" creationId="{E2D5FE95-85AA-25B1-1FBB-D9D912D64FF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87" creationId="{A88D2F75-FA1B-DA51-C9EE-32A76A73A7E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88" creationId="{66D464A5-0D16-2DDB-4141-B8EC64C08AA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89" creationId="{E2DE44F0-C072-CC0B-7F68-7EC7BD3310E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90" creationId="{F32F3852-74C2-CD1D-B26A-20320E2F82E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91" creationId="{ECF77A5A-4BA2-5DB9-543E-736D867FCBE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92" creationId="{8A312FEF-155D-4347-1EC1-02086514489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93" creationId="{7D9A1B3B-D458-FAD9-F0BB-6A93C3624C2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94" creationId="{4C4C8C5F-2DBD-4BA3-5CDE-43C8F059352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95" creationId="{8924704E-6B33-8052-C7F1-B10903C26C7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96" creationId="{5E1FA79C-1893-DCF8-1C3A-0A6D8FB0AF0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97" creationId="{FF7A5DA3-0DA1-095F-6A2A-A385994C4F5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98" creationId="{98732D20-ABF5-657A-7FD9-71DB44AAF77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799" creationId="{8EE367F5-0CB9-FB60-365E-E7BF8B74670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00" creationId="{D1D682AB-1D81-EDF1-447F-A154590715D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01" creationId="{ABF0B554-E7A3-511E-8835-2276778E36C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02" creationId="{41CDBD79-029B-96A1-86DF-DF8B4CCC45E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03" creationId="{0F01BAB7-51D9-511C-ED72-34050156E8D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04" creationId="{22447723-5853-DDFE-80CD-8364B7710B3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05" creationId="{5B375E37-752E-4DF6-D782-7BB5B9B5836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06" creationId="{8B345C8A-8CE2-99A2-8588-E651D42478D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07" creationId="{EFF19460-F24C-1EF1-8297-448DAB6570F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08" creationId="{0C2A603A-7781-B5D0-CA44-66383672EF8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09" creationId="{9D508441-BFCB-1930-D413-9564588E970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10" creationId="{547BCB14-1450-30D1-E505-949AC73DC7C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11" creationId="{841770E8-14A3-ECD2-03A0-D096CE60144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12" creationId="{4A0EA5D8-4936-3C7E-E991-0358D410549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13" creationId="{916D36F7-224C-40D6-C1BF-7878FAD6440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14" creationId="{AECDAA94-C5E4-A01D-35E6-1E58BD86ACB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15" creationId="{2608847E-4508-7226-3B51-8E9474403F0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16" creationId="{A9E641A7-291E-AE4B-9E3E-B7325D316B7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17" creationId="{7DF9870C-F278-3CBC-CB33-54196F18D91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18" creationId="{08BBBFC2-0378-1C85-A0FE-4524CA8C3E2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19" creationId="{02064A17-EF06-A92F-457E-3FE74B3A62B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20" creationId="{AC0CC611-06ED-FB14-711D-AAD8B89FD2C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21" creationId="{FF59D1E5-243D-BBFA-16E7-635AD3D0BAE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22" creationId="{A23DDFA0-3A62-152D-BDCF-703815A465D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23" creationId="{9DD11176-A74F-A60A-C338-050DA208F4C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24" creationId="{8F48E4FE-0910-BE05-0A5F-F85CAB6B055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25" creationId="{5C81C735-6E3F-D154-3F0F-77BF14527C4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26" creationId="{A341AE0E-2C0B-3AB4-EBE9-B8E879D1EB8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27" creationId="{21B54D82-A221-E12D-2905-4AEEA3C80FB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28" creationId="{7FD1386B-CD28-E5FE-39BF-3D9C65DFDAE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29" creationId="{D6892A1C-92BD-A492-D2E4-4445607FB15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30" creationId="{F8005C63-4A5D-EA91-97D9-61B9B926B46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31" creationId="{6BC70C61-AC4E-5ACF-C968-40089DF52CC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32" creationId="{CBC7FE90-AFB1-76CD-88F0-13A6DA98119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33" creationId="{E408A65D-7778-AB61-4144-D63710C0197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34" creationId="{C6512A03-C9E9-8FA1-BCD1-8D356148B64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35" creationId="{3F171E83-D683-1760-069F-29994FD0E30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36" creationId="{1FC08D69-104A-E638-77E3-4EE92238352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37" creationId="{BEED69D2-BB49-8B30-5645-97800475AEC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38" creationId="{B9A6B67A-80DF-4B78-CC00-BD689B0D417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39" creationId="{89804B39-4495-32A8-A039-1774AB61B38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40" creationId="{0E87BB60-E10C-AC9D-A3C1-AEDF9F80562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41" creationId="{B6AB96AB-1499-ED40-ABFA-3A5B6042602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42" creationId="{B27D2E51-14E2-48F7-C830-083D6BACD1A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43" creationId="{6BE9D4D1-CCA3-707E-6E63-205EE12AB40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44" creationId="{87C6038B-D0D5-4017-C3A7-2708C999373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45" creationId="{1B96E7CE-40FA-EDD7-B7A4-E8629CD0758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46" creationId="{3EE4375A-D9D9-0887-5AFB-CE0A1F5AA36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47" creationId="{17D74BC8-F162-E639-4485-B66458D32C7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48" creationId="{C8CAAABA-D1AF-DD55-1376-34221E8FE3E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49" creationId="{A44C9B67-A74D-F26B-DCD7-3FA410900CA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50" creationId="{833EB687-9E4D-E382-EE22-671F7B557E3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51" creationId="{EB050360-9CBE-FC22-53DA-CFCC30369B0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52" creationId="{F0FBC5B5-B8C1-A790-F64E-49108AD0AC1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53" creationId="{14C9C1C2-1CD9-49B1-5456-FE189113C24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54" creationId="{0A02F14D-EDFE-9FDF-1D6D-D45BCBD4396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55" creationId="{011D597D-0C13-8A11-2E70-8CB4F593308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56" creationId="{97394E05-77D8-C6C1-F85E-E3421FB5331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57" creationId="{F5640E6D-AF95-776B-1190-ED965C1A5C6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58" creationId="{CC4039C0-BAD0-EC76-74C8-1C4A56179A0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59" creationId="{26DCC60B-ACA1-8294-E568-8B2A050A2B7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60" creationId="{98B5B97C-2821-5C3C-839F-A4B2396497B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61" creationId="{24ED867D-851B-5364-7491-C18F86B5561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62" creationId="{264B2345-01D1-6964-B361-828170EF4F4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63" creationId="{7BC9A7B8-0D32-5CBD-5C1C-1B1EEA41112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64" creationId="{07EA73E7-F726-A365-B096-81C2410F58D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65" creationId="{AC1E1853-EBF4-F4C6-90DF-BEADFA4D914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66" creationId="{0A208A0C-23C8-1DEC-A03F-8531FD615EA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67" creationId="{5AE1CC14-1605-CB22-0E1F-54636B8FC5D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68" creationId="{68E546C2-927C-1D8F-687F-B870100B7FF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69" creationId="{0AA4126C-78FF-78CA-EF56-31047ED86A9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70" creationId="{CC275457-00DC-D506-3B27-1F7D639D6E3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71" creationId="{A1DCE5AB-1A86-B5C5-B9AC-ADD304B6AEE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72" creationId="{B95D6638-4D3F-4EF5-7141-69C5BDCCA15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73" creationId="{E734822F-094A-1AB8-5C4B-837EE9E8C58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74" creationId="{328553A5-EB1F-46CB-9B4D-E150AF5E1FF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75" creationId="{AE45404F-2457-9259-85B9-5B48FCB12E1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76" creationId="{295B0C85-F195-3B4F-E971-3C1C8EF2ABC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77" creationId="{E7E6CF45-1245-F65F-8EEB-E1CC1D4DE22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78" creationId="{B000434A-9843-60AB-823B-F4135239CE6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79" creationId="{72B9A0A8-DAD5-2E28-7C1B-0234DA4263A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80" creationId="{F30D3D9E-D64D-61A6-08AD-3CE39730902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81" creationId="{E06A3600-5881-AD39-DE13-D7F0B0DD449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82" creationId="{A1EE6590-D633-75FC-F197-B9D1FB88608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83" creationId="{51FD76D2-0683-5CE3-B906-7C31255C079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84" creationId="{472C7170-A3C8-9FE0-3D37-5FFA30D3DDA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85" creationId="{9BFCCA8D-1EC9-CAF5-91C1-84AF394857C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86" creationId="{F6FB519E-63D4-A00F-E09C-87A8BD65FC5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87" creationId="{51756340-648D-4586-D418-F6A397112E8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88" creationId="{09D1812E-1BA3-5923-3F31-E357F643F22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89" creationId="{CB66FEBA-E475-A236-3C5A-5DEB4389914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90" creationId="{3771EA7F-F88E-25F7-AF35-6899409DBAE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91" creationId="{92B238B7-BD0B-A939-41E0-FD469203744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92" creationId="{074660BC-FF6D-6F9C-13A8-28631CB09CA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93" creationId="{4F253A1E-0E9C-C396-FEC2-F4256FD01EE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94" creationId="{2C58C959-4ED2-9839-3E60-964225EE2A7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95" creationId="{F455EA3C-E484-CBE0-DD7C-8396F2E3075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96" creationId="{F8A27510-F65B-C766-85BC-CD3A5B03EF0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97" creationId="{EA88E57A-6C59-008C-EEB7-DB84891401A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98" creationId="{48C8A99F-C0E3-B76C-0627-1556A3B7DBF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899" creationId="{8763E39C-A6E9-95FC-18CA-7E7CB98E4CC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00" creationId="{E0ECCCF6-9246-7D78-B14D-D490E66D20A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01" creationId="{5C63E1B4-AFA7-4702-AFF4-4F9AB47ECB3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02" creationId="{BEFA2403-359C-A07C-14BE-BB861423CDD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03" creationId="{18BBB2A8-E849-73E8-8C20-B24408AFF93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04" creationId="{E420A0DD-7649-9271-1264-EC12C869C21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05" creationId="{323E560C-5AAE-0212-9526-C10860D8ADC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06" creationId="{F5B347B0-89A8-45C1-BC11-39AA8F37EC5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07" creationId="{84049360-DDFD-96CB-F8BB-D1ADEFEC19B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08" creationId="{E3883E87-6C98-5307-542E-63C0325D685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09" creationId="{295EF0CD-D1D5-D86F-8D3E-8F665415577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10" creationId="{D756C11E-BBE9-99BD-7F77-D17912BCCD6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11" creationId="{DA207113-0BF9-C43C-1555-4EBE8580DD3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12" creationId="{2CA16376-CEB4-884C-7896-E07E143D26E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13" creationId="{1FBEC7EB-16C5-259E-9A72-A131E73EC83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14" creationId="{DB6F9206-8455-60E8-31E8-4AA84E07380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15" creationId="{18B28B98-017B-963F-FBDE-28824357B86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16" creationId="{DC7F7004-F0CB-A215-951F-030ABF72F77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17" creationId="{65E68666-3CD1-A9C1-1FBB-471BB108C3C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18" creationId="{EF23157A-8E3E-BEE0-E2CD-63E02BACB19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19" creationId="{3D14C29A-70A9-BC52-71E1-35A288842AD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20" creationId="{BAC2B846-B5EC-7A1E-4DEE-C0EF951DB0F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21" creationId="{8D11942B-595E-1456-FA86-6B1BB428CD5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22" creationId="{FBF35579-54E5-B396-EEB4-BC7F198ED23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23" creationId="{BB2C06FE-C6BA-32F1-8AE2-D5BCBB75D5B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24" creationId="{BE5EB3C2-1049-D0B8-2D90-B1683B908B0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25" creationId="{BF6E6783-F051-B5ED-A8EB-CDF683D68BD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26" creationId="{8278562F-6DA9-5873-151C-19C39038F08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27" creationId="{C6725C93-2400-C0F9-5677-1CAEBB8651A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28" creationId="{CE1384FB-2BC8-671D-E41C-E68B7D62301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29" creationId="{423032D5-2E11-E1C0-47A3-564B96A8FDA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30" creationId="{51FDE447-A2A5-AC4A-F7E4-620D62270AE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31" creationId="{6B3823B6-4C5D-601F-3291-9BF40B3EA4A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32" creationId="{A8DA2437-3A25-4E05-8C53-04CA2C66B74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33" creationId="{A9EEDC2F-545B-C862-E415-C5E99D018A1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34" creationId="{555DCA89-406C-4978-11E3-53E4AF82692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35" creationId="{AF826DB4-386F-74D3-DD18-B72C04B411F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36" creationId="{6A1529DF-22CF-DAD9-80D4-5DC3803C878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37" creationId="{1C30E4F7-C7FC-45D0-1181-BA2A1BBFD00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38" creationId="{D0617AB0-FAF1-AC23-AC6C-55E6A391AA3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39" creationId="{B2D443DB-3619-4FA4-0A00-8D8C5C878EC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40" creationId="{5723F65E-74C3-F089-FF55-3A7EC342ED3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41" creationId="{22BEC054-3A2E-8A52-78A7-A9C11114E47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42" creationId="{55DAD0BF-3AD5-F54A-EE78-FF0867661BF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43" creationId="{E3188487-29DD-35A0-1A5D-6A9EB561F82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44" creationId="{499E58B3-B7B8-FFAB-C490-04A90A16F7E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45" creationId="{E84E517B-3841-D702-F198-3029E8DBF8D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46" creationId="{2E201AAA-228C-881D-82FB-1F506CA9004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47" creationId="{9AD72348-C35D-BC72-9985-3110B8401BE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48" creationId="{951686FD-0455-CED5-ADEA-AFAEB1DEA9D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49" creationId="{F5ED98B6-8F92-876A-E51F-D4F0FD9DEA4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50" creationId="{4753A05A-977D-7529-C6AB-543AC0FFE3C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51" creationId="{49AED202-01E1-A5C0-E800-3CC201EB7CA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52" creationId="{08CF2B4B-A186-B979-9198-19810545EFF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53" creationId="{3F7F9B8B-2EA2-904A-ED67-53A7DFDA0D9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54" creationId="{C1CFE30C-7172-A514-C84B-683B24FDA74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55" creationId="{375825EA-FBAC-7F55-1E0A-292E90F1349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56" creationId="{1A0AEC3C-C636-4D87-2CE6-6DCC95431AA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57" creationId="{FAC538D9-7BE5-E0F1-FAED-1AE40C3B227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58" creationId="{512C7254-C75B-2D81-EB0A-60F7ADF28BD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59" creationId="{0B59500B-BEA2-343D-7A20-0E58FC0821E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60" creationId="{64C9E6C3-8F52-7DE4-68F4-5FEEE6E0E45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61" creationId="{516242BD-F525-7A22-5CB3-F5E3B5D60B9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62" creationId="{FE4DD620-333F-BE49-2145-B128C0CB629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63" creationId="{65369586-2D7F-44DA-07C7-A93EB311572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64" creationId="{3AF19B44-8604-4EB4-F0AA-3E5A95FFC3B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65" creationId="{DA0F21C8-74A6-4ABE-334E-E76F3FEF777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66" creationId="{1E8170D1-690B-C785-078D-AD9144B8A4A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67" creationId="{CAB06362-0B85-8372-A52F-DE49B4FBB13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68" creationId="{96EE1020-1D83-DBB8-C452-7C861B60055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69" creationId="{01E15364-F5B9-A69A-E3A0-81F32E59E70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70" creationId="{16B303D1-6B41-4106-7C3A-353AF2963E0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71" creationId="{354CB413-22ED-4BF1-007D-93D2093450D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72" creationId="{ED5DDBF6-ABCB-F093-6F31-4F43A756C87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73" creationId="{5D7E745E-0A7B-1B99-EA8C-F97F4F3FADB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74" creationId="{CB7E6F3A-7DED-50C4-0DAF-CD6DEF527F4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75" creationId="{8BABDD9D-4654-5590-EF4D-C7EE9038435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76" creationId="{4069FB4E-E3C4-28DA-06DD-444B757E149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77" creationId="{C346FEA5-2D98-F466-3E7B-1F7596D8A58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78" creationId="{2B001526-7DDD-2939-8877-2F5D90BAD19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79" creationId="{A11FAE4F-7BDF-696B-533A-F435BB09A8D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80" creationId="{1B56CEAB-FDEE-A270-BCD4-D6DA0CB662D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81" creationId="{7B593581-A21B-E79F-246D-C440363ABB7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82" creationId="{9F60DD69-E8FB-D2DF-0EF2-B4F3D5EA570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83" creationId="{58FA6B43-D0CB-D2CA-1CB3-126097A2FAA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84" creationId="{2A07AC90-1FBC-459B-20A1-DAEF17C8B6A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85" creationId="{9348116E-709F-4C64-8E3D-13A771D8C6A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86" creationId="{49699E66-509E-7BD8-45AF-1887D84CE9B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87" creationId="{6F7BA3DE-54AC-BC5E-4A0E-4547DD82DCE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88" creationId="{7C8E2F15-17BC-0A70-F9A1-7854A5A6379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89" creationId="{AF66A55F-0A68-1EC2-3D7F-28B409EE32B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90" creationId="{3E39CCCF-2EB9-D3B4-2ABC-FA68EB21D21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91" creationId="{8E50D459-1702-379B-4549-26FE475490F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92" creationId="{86C9835B-4F69-0BB1-A45B-4085AB973FA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93" creationId="{5ED5531B-13DC-184B-2F0F-3A99D65967F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94" creationId="{60D209C4-3719-D572-D1CB-71AD71D18AB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95" creationId="{2F5F3D5D-A62E-9174-52C4-DA0226D3B8B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96" creationId="{F55EA79D-0964-22CB-DA73-54CC1356369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97" creationId="{F45E82CC-D349-8845-6651-4362127B378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98" creationId="{E3036692-5960-AD3D-E842-D4AA0469431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999" creationId="{CCCD9959-9E09-728A-3A8C-42976EA4411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00" creationId="{3950A495-27F5-E202-F611-E68B542BEC0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01" creationId="{AE77D6A1-F87E-189D-7EC8-ABB4FAB0248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02" creationId="{5AAC255F-BFC4-91D4-5212-FE77F2219B2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03" creationId="{627CCB04-EC1E-4647-DC2D-381DCF9A5C3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04" creationId="{8F6CECF9-D5D1-00BE-BF7C-DA33F560C7A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05" creationId="{2B2EBE5F-0105-661A-B61E-9FEBB3854D8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06" creationId="{85672EA9-F097-64C9-752F-55ACA8B3555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07" creationId="{278A7AD0-E20A-4DD6-5B3C-4E9C96EE7E8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08" creationId="{CF9F3E61-A6DB-0445-33F6-1266E4DE352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09" creationId="{46A694AD-F3A7-94D4-182C-39B3FE84EC1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10" creationId="{FA437B10-4423-754A-0B25-F04C94CBA8F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11" creationId="{2A4D1BC6-5CAD-5B86-4D12-E5E1DA44E3F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12" creationId="{04E76064-0C73-884D-CC54-000DDA435A7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13" creationId="{A25783C6-8DAC-521B-04E3-C810CE38598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14" creationId="{C9C23482-4759-16FC-4E0D-73455A73746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15" creationId="{902A8678-EFAC-97B2-7EBC-DE7CAB16F21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16" creationId="{D52913D7-F1AE-B63F-A4DD-3DF135C4F57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17" creationId="{54EE7A32-D3BF-B42C-AAB8-7127F4ACA64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18" creationId="{31DA319E-B734-45F9-838E-CE10CFE2798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19" creationId="{FEB566B5-C33D-94CA-2E10-9C9577D9996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20" creationId="{5675E925-4985-B32E-ABE8-4622F5573AB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21" creationId="{6682106C-AE90-F376-EE2B-9209A73381A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22" creationId="{489E667F-450A-49BD-1948-B6AE4714180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23" creationId="{E5A852ED-884B-41EC-437D-B6BEADA7471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24" creationId="{E77E4CE7-F24C-52D0-A099-3D5F3E4E268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25" creationId="{1A02ACDC-4F8E-4786-7BF3-2D54A5571A4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26" creationId="{DCEB3E6C-5AC5-7E5E-E49A-C967592115D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27" creationId="{474F9F41-03BF-8AA6-92C5-63B29F06BDB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28" creationId="{E88E9AAB-BEA8-B738-FDCC-0307323364F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29" creationId="{B8162DEF-9895-4DCC-13C5-FD94EE3F231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30" creationId="{8412A092-8ADC-FEDA-E506-49D3FC027C1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31" creationId="{07486C4B-AEC0-C376-7B3B-F156967E78D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32" creationId="{D74665B2-5D4B-8259-9B1C-2DBE4B5E8A7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33" creationId="{C44BEB96-6DE4-FE02-AF2B-AF83378599E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34" creationId="{AD5E824D-C5BD-7808-91FB-CA656E08284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35" creationId="{65E8EA0E-CF64-17AE-A9E9-8B322362C54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36" creationId="{F8721B7A-2309-B8BA-FA64-875EB23B7BA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37" creationId="{3CB26FF3-A936-DB6A-F2B8-378847A6B95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38" creationId="{1B7A8A52-33DB-1F4D-368A-513AA044A0F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39" creationId="{D2A9BB65-D8C6-6A33-3522-98734E23C44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40" creationId="{0E4877D0-AD6C-972B-B77D-40CA5EC99A7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41" creationId="{E619A491-69C4-2780-4B7F-284C0F741F5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42" creationId="{4FA92830-4644-EDAE-397E-CA53CF07088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43" creationId="{D57F268F-E509-0D2C-3B4E-6D3B71A68E3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44" creationId="{AEEA2110-39BC-5BB7-3B59-AA78A79F3AE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45" creationId="{7240D825-4D1E-8D5D-532D-FFA76139769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46" creationId="{1541164C-10B7-A294-0DDA-45E8AE095ED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47" creationId="{F4A28E75-03F4-3A69-7F0B-71AFD43ABB5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48" creationId="{2137753A-D5AC-AFE7-19C6-79FC531B8C1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49" creationId="{C2E8C029-D199-EA2D-6063-496C1DFF480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50" creationId="{D85E76BC-840E-FB52-541A-E5E1643472E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51" creationId="{9661EB8C-974E-1455-5341-01248714F8A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52" creationId="{FCEFEC50-8AB4-FF3E-C12B-D64F0841084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53" creationId="{A90081A7-3B5F-6AE4-4770-173FEF7415D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54" creationId="{33AC86AB-00F7-C95E-CECD-C0DBFBB377E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55" creationId="{6FCF08C7-0DF9-FC67-AC71-89E7720AADE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56" creationId="{3F3D5EC1-13D8-2393-348C-523F74ED93A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57" creationId="{F7E7D92D-A558-79D9-9605-39C7F668CBF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58" creationId="{28918F66-8795-F1CB-BD3E-057E7D0BFA7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59" creationId="{5B508379-E083-6D67-C6AA-A3689BF9B74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60" creationId="{BFA6DBB1-31A1-E313-EF16-EA4BFEDFDC1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61" creationId="{821E1801-233C-3E8D-30F2-C88E0D56C30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62" creationId="{DB0FC7B4-71E3-7B3E-DCC2-8A8CF7F5C93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63" creationId="{91B6100A-DF62-5789-3413-0DB3E232A17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64" creationId="{EACB65F9-15CE-174B-692A-30FDC05B21E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65" creationId="{F476093D-6E1F-5615-0100-578EA3F53ED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66" creationId="{B06838F9-4C35-7CEC-CAD2-518006027CC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67" creationId="{5567A392-26FF-0BC8-F982-06EBB55E108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68" creationId="{21D573EA-D8AF-9A96-3C74-2086676CE71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69" creationId="{28533712-C7EE-56E9-A586-071F5579D58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70" creationId="{A6EA76B9-5FD6-83FB-0A37-E7B13CE18E8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71" creationId="{98E020AD-028E-8C11-B558-AB4C892C69C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72" creationId="{D22AF85D-E0AE-DE76-A699-B2C2D1FEC06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73" creationId="{FDB0DA6B-3144-2A9F-B048-AC9BFFD7FB2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74" creationId="{7B07486C-00E9-BAA6-485A-3BFA6C5262F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75" creationId="{F3E5B477-16CD-27B5-6B89-8C36667B314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76" creationId="{3EA056FA-5FF6-DEDB-1531-9D6BFCCDA67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77" creationId="{17621E64-CD98-077F-5A4C-2BEEF2A2BEB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78" creationId="{94A61BF4-B2B1-B6BB-23D3-BA938F3E2C5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79" creationId="{4AE2FCCA-4394-3767-890B-83542CC772E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80" creationId="{1D0FEE3D-F036-8BB0-28C5-688A43A260B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81" creationId="{9177B88E-CE41-50F6-CC99-E4CF50EB1D7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82" creationId="{A5EAEBE6-1914-B32D-2BED-0056307ED47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83" creationId="{2429C940-C559-1ECA-0136-9BABEF9200A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84" creationId="{73956A2A-220C-3B0C-5ECA-0EE3F6FF1B5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85" creationId="{54616A0A-043A-649E-092D-B2D8AE9460E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86" creationId="{C15C3DCA-612D-8FF6-BDCA-96E7296D7AB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87" creationId="{A6FCC92E-269B-A630-D01A-3CE0E69C405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88" creationId="{271DC846-5C44-FB44-D21F-1499A03F7A1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89" creationId="{9A2C5D95-8227-3AAF-A5D2-752B470E9C4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90" creationId="{DCDD4E89-DB44-BB46-BC4A-476A4CBCE03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91" creationId="{C49DA4E7-AEBA-D5A9-FD7E-15F50B70C93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92" creationId="{791FAF0A-EE72-D9C1-CC02-C734C90EA23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93" creationId="{DA30B338-23FD-8180-33F9-AE35B02BD08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94" creationId="{8B22B845-60E2-CFE9-4B9E-3CB4C01475F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95" creationId="{59452D03-9F80-EC66-E80F-4BA1AEBAEA8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96" creationId="{6433BA52-1056-A323-8395-CBB0221A083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97" creationId="{7ACE6441-7092-1B7F-36D0-9E448DF858D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98" creationId="{0EB03667-683B-DA59-8D37-1E1498F73C1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099" creationId="{0749ECB7-C6B7-0D53-60F6-F83D4482D0D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00" creationId="{B9E0D971-23B9-D5F4-AFEE-A6C899D3658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01" creationId="{80D4DFCB-8E02-B38A-8A4D-C046BE9A78B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02" creationId="{BF2B5891-C942-20AB-D687-84A6D4957B1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03" creationId="{6FBD94A9-2534-AB72-83FE-58BAD938E12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04" creationId="{C185D4D3-3BF5-91B1-96AC-0EDC3A4CBD3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05" creationId="{78F8BBB6-9725-5320-BBDB-70B8D85DB73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06" creationId="{F6185E47-C5FF-5953-7723-25E7F9E4423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07" creationId="{541DCC91-8E8E-A096-923F-0367910696E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08" creationId="{5478D858-D41D-F4D7-11CE-243D8573D1C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09" creationId="{08095DE7-E771-75D8-A9E9-4463D38960E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10" creationId="{B5F97956-29B3-F753-DE59-EB561953EC9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11" creationId="{CFFB86A9-272A-96A7-62E5-7AC4E0EECDA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12" creationId="{E2064BE7-A2E8-D041-3AA4-E2B3CA65BA3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13" creationId="{37A898FF-2340-5ABA-9BF2-D3A5ABADE62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14" creationId="{31C81214-19EB-6F14-D5F6-1646A8A50F2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15" creationId="{23593DB5-8D43-9C73-4E8B-B6CB4C07EBC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16" creationId="{61154AB7-AF0E-C828-27D5-D4B7B91D175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17" creationId="{9051896B-DF94-4289-6C59-67130493C8E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18" creationId="{B989B433-BFD5-B442-A3D7-B1F85276C0E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19" creationId="{2D6691D8-5598-E7D0-5B98-FC52946E44D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20" creationId="{6172DF38-6183-F66F-460F-35B4932DFE8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21" creationId="{34695449-6CB5-9033-C1EC-48729D71E87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22" creationId="{69684A6D-01FA-4FC0-831A-AEAFFF87150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23" creationId="{2E2D626D-475B-6907-7C92-68039852594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24" creationId="{49BA90AB-9F48-42B5-1BC1-29C92F51E3E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25" creationId="{7196C801-B5A9-8C97-0360-6C09985ED5A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26" creationId="{152404D9-CCF8-B6E1-FB70-A1912E8F67B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27" creationId="{64EF5853-6D7F-0DC5-4124-1D22E60FC62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28" creationId="{96C5DF76-3BC4-2848-CA43-CA243FCD657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29" creationId="{0281C993-0C86-317A-EAFF-5F5C0D30AB2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30" creationId="{8FD8181A-A8C3-4FE1-AEBB-4E0202AD9F8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31" creationId="{8D12D282-2ABB-35B7-99EF-6525926BB5B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32" creationId="{13D40624-B1E8-BB95-AE45-2DBF96B5AB5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33" creationId="{F76D520B-497B-7D1A-D6F5-FDCB24E0397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34" creationId="{63E05CA9-581C-C54F-0041-FFB107451A0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35" creationId="{E95945E8-BF65-7B51-9B42-BE1BC4E4F8B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36" creationId="{0E04A115-701C-63B9-1DCF-9C8E01A8A2B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37" creationId="{E5EF4E60-1F54-5848-D19B-ADD22A21E7F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38" creationId="{EAE23F46-E52E-145B-6CA8-4FF4BBD293C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39" creationId="{C769AAF5-CEF7-5F41-0EAB-9D5DC7A1D70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40" creationId="{3CC6292D-ED53-5882-E7D4-CC3BE43874F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41" creationId="{8FCCAD0C-E686-3EEF-90BF-925DE0E23C7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42" creationId="{1C49DA14-1A32-249D-6922-09DA5E1BC9B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43" creationId="{C8D9682C-CB35-E3D4-B802-4F26B871D33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44" creationId="{1721D21C-1204-5123-AFA2-4A41E264274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45" creationId="{73365ACF-A8B4-2C5B-F77F-2B4F167810F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46" creationId="{268675BD-27CC-71B6-E400-A57904637EB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47" creationId="{E20253FE-41F8-228A-F25D-B14BECE3320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48" creationId="{D1BCD50A-7F9B-94B2-7F58-4A1D5E13EAF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49" creationId="{6111CFD6-C70F-1A15-43E3-B420EA77419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50" creationId="{8AF82BF7-8D2D-120C-BB01-2A72DAFFAF8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51" creationId="{CF6B429E-9204-B42E-2D57-D01AC7B1327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52" creationId="{2E042003-7453-CE4E-18DB-490163B0C9E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53" creationId="{66A4F218-3325-279D-6118-41BE2269F43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54" creationId="{5B246614-6519-C40E-3035-8D9AA7A412B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55" creationId="{D0BB2BDF-EF85-CDC2-0DC2-67A4E4FCB44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56" creationId="{2A298E74-C340-E239-19C4-AA17C4792DD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57" creationId="{382BDE21-D433-958E-ACA8-71B320D31B8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58" creationId="{9D4D92A0-28B3-C581-A57C-8BF0EF96AE6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59" creationId="{0C9311F5-88A9-D4F8-166C-F522941DF0E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60" creationId="{96CE6C62-48CD-BF26-1E0B-ACBBA88E911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61" creationId="{68C49908-66ED-0821-647E-142BBC6D036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62" creationId="{2CE4AD22-160A-BB17-BD6B-422A09BD14D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63" creationId="{74E1B2EC-C6A2-C1B7-A1EE-89FEC90FB2A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64" creationId="{B7941B7C-59A5-361E-8843-FD4F2D3A8F7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65" creationId="{06AB7E6D-BD09-6850-74B1-786B10BC1D8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66" creationId="{F885DD88-C38A-81F6-68D7-76730891C2F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67" creationId="{C42D8ADE-2663-C9FD-6263-99CB4746903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68" creationId="{6CA62E0A-ADA8-FDDE-30A8-9DD1C9674FE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69" creationId="{4B64100D-389D-7938-AA6F-341FEAEB118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70" creationId="{0F411441-B198-E21C-786A-69B18B20308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71" creationId="{B84AB7B0-0DC5-03EA-282A-A4581287A79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72" creationId="{0363A188-CB8F-8719-2553-20148FA9BD4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73" creationId="{9AFE0386-8E3F-D87E-C1B8-4B2D461A280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74" creationId="{ED55211F-CFA1-AE62-E903-9704B9AB218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75" creationId="{75E9EB7E-3C54-2291-4E4B-8898A76FFBB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76" creationId="{8803667A-CBBE-A0E2-B1E5-B4869491C4F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77" creationId="{1A6A97F1-DA59-C9F0-BC98-D577A337C97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78" creationId="{CE5A1295-37D9-AD9D-BFC9-4D1EE6280A0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79" creationId="{05CE4BB1-836E-A157-92BE-F3FEADAE38F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80" creationId="{1D856DE7-0D69-3B93-4437-BCB741EE186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81" creationId="{B706BD98-0711-26A7-C5C8-D82BA7AE639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82" creationId="{8A31FBE9-8A12-6ED5-773B-312E5D70BEE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83" creationId="{366546F6-6F89-13C3-C001-8668CDA1CD2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84" creationId="{934080C5-A9B1-FE07-DF25-8D14A8AB545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85" creationId="{1ABC7D04-FCA3-3065-9F95-DF61C78B415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86" creationId="{51C090C9-8588-6B45-F82F-003FBF7493A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87" creationId="{DBB41252-B5A3-C2A1-D635-3F545F2E1A9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88" creationId="{72E7265E-4B52-C223-4CEF-810724922E8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89" creationId="{5E1306F9-40A2-5019-E909-53FF87F0442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90" creationId="{EBD7BF7A-3AD0-AC9F-7E11-EEC33CDE205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91" creationId="{A2F96286-E62D-D775-DD74-E32A9121CCF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92" creationId="{C964C903-39FC-5114-A092-AD178307E5A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93" creationId="{C1690547-41ED-4BE0-3E57-411FFD2DAAE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94" creationId="{0C5D9224-080B-E493-511D-4EC13B50541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95" creationId="{D8ED356F-BA95-8F00-9071-3676F2A0AF8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96" creationId="{2B2CAE0A-E14D-63D8-90C4-1E8F13A132D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97" creationId="{46B77E84-41B5-424D-371F-A51A78E4E3F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98" creationId="{851E9ADA-64A3-9061-3BF8-2B36C7F78B9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199" creationId="{F9DA078E-8B12-1C0A-3A56-F0E6965A774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00" creationId="{6FA0D5FC-63AB-EDEA-B478-89337109C05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01" creationId="{00A629A9-9567-88F7-CEE7-75F0D89AFAB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02" creationId="{EB888E45-25F8-441F-1B6C-6D188252CD8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03" creationId="{5A25AAAA-5882-DDA5-440F-D755C4E2685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04" creationId="{BF681C5B-3570-5948-2B54-5F5A71FCB2C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05" creationId="{D02391FF-AAA4-B037-C995-C5751B04559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06" creationId="{88E2018A-BD9F-C6F1-F8BF-63555FB5B86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07" creationId="{D0259834-24CD-08E4-1EA3-A622129213D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08" creationId="{41B2C925-E39A-8CE2-96DD-85CACE575C7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09" creationId="{E846E3B2-44CA-D96F-2B10-DA9D7949285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10" creationId="{07D5F28C-EB9F-1C06-3169-ACA80809808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11" creationId="{86D47D61-7FD0-F3B5-85B6-3709758E53E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12" creationId="{A7D61A8C-5C1A-2C70-3282-D22D9D4A29C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13" creationId="{48A36E87-3F64-EC2D-0653-285CBC70F5F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14" creationId="{CE2464EE-A194-5BEA-0BF3-18621910D3C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15" creationId="{9D606F10-6075-A074-C394-CAF8CFE25B0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16" creationId="{3C4D8CF1-2002-C34E-7A34-46B57F8724F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17" creationId="{1797219D-2430-6B08-1705-E6E7190BABD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18" creationId="{27946264-93D0-9BFD-9D09-026B008BE78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19" creationId="{27801D57-CF5E-47E5-3C8F-B28283C44EF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20" creationId="{83532E14-4F5F-FCA0-7BAA-1B0B019C861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21" creationId="{E24F095B-4F95-A7AC-8EC9-F5FB47F36A7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22" creationId="{FCF60563-C776-04B1-468C-EAA79299EC7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23" creationId="{45F04EE8-DCEA-79FA-E506-75050C997EF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24" creationId="{2EEE7FB8-C58E-96EE-CFFC-074B482E884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25" creationId="{27AB356D-7572-3AD1-50D5-F09DDD0066C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26" creationId="{9B9DB697-0952-3C42-C9E2-1C5D1A4BEB2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27" creationId="{408C0F45-06DD-6C96-0B9A-71269829930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28" creationId="{BB3CF24E-EAF0-9A5C-4A82-5631954FED0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29" creationId="{CD1C8470-34FB-9792-31E1-0C491A0264C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30" creationId="{2EB8D31B-6C0D-C4CC-B395-6206EAB5E81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31" creationId="{8C3A26D0-3309-D1C8-BA61-125E9C029AB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32" creationId="{2F399DDF-BF84-00CA-C53A-648B31586FF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33" creationId="{C4FADF88-D79B-1075-1923-2A700CAA648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34" creationId="{D36ADD6E-36E8-FC78-E2CC-B2AE9F671AF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35" creationId="{1290AA50-E18A-A37E-86ED-CA2ADA2D556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36" creationId="{54E75D84-A111-B03C-E0E1-AC908361454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37" creationId="{1847B099-59E1-87EF-706C-4BCBBA4FB13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38" creationId="{A4126124-AB1C-F726-D41B-20ADE68810D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39" creationId="{B9A1AB69-8AA5-44D4-AEBC-214F86DE19E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40" creationId="{58EB1081-80F2-B837-56B2-570612C2BFC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41" creationId="{A5DF35E1-DCC0-FE61-E551-2ED1EB4366F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42" creationId="{4C27327C-C5F7-B131-5B79-4EFAE2E9E55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43" creationId="{6FE7CDF5-9EA8-B2B0-76D7-5475007FFBA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44" creationId="{57271000-7C8E-F5F6-57EB-6846CBFB716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45" creationId="{86AD97FC-507C-80FD-EC54-4B5A53E8C44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46" creationId="{FA376B12-39D6-B77E-B626-8C8C86203BC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47" creationId="{51E5D7AE-6C9B-DACF-E251-5E120A47CCD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48" creationId="{41729FC1-1D3B-DDF2-916B-7D9714E2C14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49" creationId="{19520583-B599-F7AD-2638-4F12AB06E1A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50" creationId="{BF2F71A3-9B2F-A9D2-3261-CE5A23EBD2B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51" creationId="{DA95F568-5E9F-2388-53F5-74618E3A4FB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52" creationId="{2B5106A0-5A6F-BA6E-A2AE-6DDE0C49B96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53" creationId="{132A45AB-6C10-54AD-10A4-320FAA41F99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54" creationId="{90DE984A-132E-B327-E46E-27EE63405B4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55" creationId="{D0E473C5-E3D8-59E4-1CFF-933EE8905FB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56" creationId="{FD9DB12B-DA02-BE05-C8B0-58896F8FEF3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57" creationId="{782F7F0C-AE1A-B2AF-9389-5BF21F53643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58" creationId="{0C03B392-035C-55A8-E430-DE9A08C812E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59" creationId="{35CEFDC8-1D46-60AE-D480-4DFCF9556D9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60" creationId="{2C5AB3F4-0D82-D462-A217-21A0366946F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61" creationId="{FD3059E9-C751-AD03-0D08-45D089E03F2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62" creationId="{BA83B8D5-65B1-7D3C-8166-752E25A4CF8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63" creationId="{E03DFC47-EE1E-B563-F9A4-40EC53A82DC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64" creationId="{A46A74F1-87FD-BA51-DDC9-661122B6F84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65" creationId="{58D3FC70-7B51-791F-9EBC-AFA629C1993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66" creationId="{BF553F12-B64C-D50E-79DD-ED1EB7A004A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67" creationId="{1AD0E8C6-C7E6-AE08-48DB-5B38015AAB7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68" creationId="{4C87C1BD-AB9E-0A16-4AFD-57BA12070ED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69" creationId="{823EBF4C-432A-5709-781B-D8CE89E33F8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70" creationId="{D9919946-68DD-5B23-54E7-EB2B330DA16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71" creationId="{78824CB5-11CA-7F65-271C-75EF1D13A08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72" creationId="{05DB99DA-FD65-08C2-0E2D-A5E475BCA6F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73" creationId="{3BBEE87A-136A-3E87-FBEF-BA5713C474F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74" creationId="{EB2980A5-E983-CE33-01D8-14B19C47E14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75" creationId="{B3A35E20-1DB7-B5BC-5408-55C6CB44F02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76" creationId="{7C0977AC-66AB-4222-FBF9-D28A824339D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77" creationId="{231B62C8-15E7-79E8-A193-497D6C02C95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78" creationId="{F7AF7663-FC8B-4B7B-E0AA-AA6DE4D6B78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79" creationId="{A18D01EE-0EB6-F500-223E-A96104FC4D3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80" creationId="{204C6937-3EDE-838F-4920-0D8D67C12BB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81" creationId="{61E47798-BB94-4D3D-4E71-E1E5423A2AF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82" creationId="{CCBA0988-BCD7-4AB8-1BF2-CD9D0AF674F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83" creationId="{A14872A9-B6B3-ED47-6A4F-0BD24222217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84" creationId="{7A9422B9-66AC-F03F-B65F-E26C94F4C41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85" creationId="{494D30C4-990D-C929-CAC2-E33A35060C6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86" creationId="{F18986A8-3353-636A-F54E-3BCE05410AF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87" creationId="{00569A08-0867-BC64-39DC-E5D1F30892F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88" creationId="{75E4A65C-B059-7D0C-F958-B55576C02DF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89" creationId="{D1190F3D-3BB8-356B-3B92-2CEE65ABC7B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90" creationId="{0F67E361-85C4-082C-5F05-B324548F6D7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91" creationId="{A1A0139F-245E-FE11-2634-C563F3B070B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92" creationId="{CC729D7B-ED78-1454-7C6D-8BEBD32A662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93" creationId="{21752775-7F72-6F12-1530-18D08F73F5B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94" creationId="{662AF7BC-A9E6-39B5-16F5-438341E8C8A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95" creationId="{4BAB50E7-0532-ACBC-809C-2AC2C460ECF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96" creationId="{71EBAA71-57C9-8212-08F8-2C36DC7E012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97" creationId="{50539542-9892-65F7-7C46-356DB68EC9F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98" creationId="{A301E577-D7A2-54A8-9D45-16456F03E01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299" creationId="{DEED0C26-7B84-17E2-08BF-C9711C75462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00" creationId="{77B82A1F-79A0-091B-B8F3-698EB646806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01" creationId="{24F86403-2B6A-0E18-2DB8-25897C0CE52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02" creationId="{57FEDE04-EB7A-E0D9-D588-A5078CCCE89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03" creationId="{776FFEC7-5414-A702-07C2-F9A484D3BDB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04" creationId="{583CBF43-E809-CFED-8960-CD6FC5146D2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05" creationId="{80927651-1D45-DB39-85F0-EBDDBA51479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06" creationId="{EA2FD711-D191-6715-FDAF-B64E57FD714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07" creationId="{FECA8C78-36E9-62DE-BDBF-5824E78D3ED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08" creationId="{7DFB1335-F044-D39D-14F5-9FAB03987E3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09" creationId="{E8F3A50C-1364-BC87-D338-04D719FD682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10" creationId="{49DAF601-D41E-85A6-DE94-F468A5B645D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11" creationId="{A081BA60-BAD0-BEAE-3146-2D8B0BA13ED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12" creationId="{18FB27A0-4B9F-3E83-1F06-B81350DA302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13" creationId="{BEC0588E-437D-8616-43CA-1F6C15BDC23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14" creationId="{48152C91-3706-D54C-E2EB-79468E28882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15" creationId="{9217E0E1-DED8-5165-DF67-8C3990831C5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16" creationId="{0F90F98E-7780-C836-6EED-8455EC30B2B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17" creationId="{C6963F39-7DA9-19BB-0BD3-AB97D163CF6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18" creationId="{C72B0E97-E0E8-E6F3-FED3-C680393A8DD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19" creationId="{F6D192D0-2C1D-333B-1EAD-A38FF35C0A4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20" creationId="{A9FF189B-FE53-CA9F-EDCC-EE4EF3ED630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21" creationId="{4B381B2B-E95C-519E-77B6-F353CEBFE19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22" creationId="{31EA63CF-28B4-0053-A843-0455E0B96AC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23" creationId="{8E7DC69F-61EB-30E5-D354-F4A772C6BDF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24" creationId="{413C9475-0AB9-3330-6BE7-DB8F0416571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25" creationId="{F9FA0B8A-7A87-2839-E273-30422876D09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26" creationId="{BF7EC539-50F8-84CE-5723-4059B3AB5F0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27" creationId="{D57D0A79-2418-7E8B-AA1E-9537426AC5E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28" creationId="{9AD985C7-F4F0-B720-E238-3D3E742FC1F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29" creationId="{0D1870D9-989D-FD97-098D-6CC67398CAB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30" creationId="{9C02A06C-B2D6-DD6A-1B50-A4574CE6095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31" creationId="{1166EC40-2142-8BFC-F9E5-B0760070A96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32" creationId="{81D62ED1-7578-061A-2D03-ED823050158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33" creationId="{88EAF90A-E8CB-BF7C-228A-029F3D487E0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34" creationId="{C3E02B9C-6632-4FFF-6598-3DBCD5FF651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35" creationId="{08BE04F2-A50F-D011-10E5-2AA15359258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36" creationId="{5DC581DA-6529-61F8-7C83-2A104C63E56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37" creationId="{D325784D-8E63-4722-37C3-75E14B45440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38" creationId="{E0E7F9EB-0E28-1FD3-D35A-D1CD7E4B1DB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39" creationId="{5DAC7E7F-873E-C4EA-7CD2-8C2745A60BF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40" creationId="{AADEE2B4-5697-A005-4A13-22038837C54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41" creationId="{0F1B4206-428C-D394-C720-3B115BEB72E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42" creationId="{1A281BBE-1B6F-5093-7AE9-3D43D6226DD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43" creationId="{585D2FFF-B9D8-47DD-FC6B-B0F7D4D03AC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44" creationId="{AB117F43-2C70-5E5B-E496-9E64971714C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45" creationId="{EE000B0E-9A29-72B1-AF47-DD743463533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46" creationId="{DB19136C-4228-AD0C-E2E1-1F117D409FA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47" creationId="{D9E1504E-D131-72F4-4F5E-EA0F085C8DA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48" creationId="{FDDFC371-80A1-A678-EA5A-573D6CC75A3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49" creationId="{7D1862AD-14C5-1AD2-637B-D9B7B5F88B4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50" creationId="{48D19585-85EE-FBD2-7226-9558AFFF7FF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51" creationId="{F769304A-9138-C443-8646-BFACFC0D71A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52" creationId="{6084C8DD-AAD9-9E0E-5445-0DB26399AE5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53" creationId="{8DD32984-A9FF-6836-6D41-266DDE926AB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54" creationId="{DF7274A2-8A80-644B-1BF3-5EE76511502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55" creationId="{016F451A-E85F-D42B-FD74-5A720FD8505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56" creationId="{188DF91D-C7CD-05DF-3F6D-EAE0654B098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57" creationId="{2701D764-1AA6-08BB-34AE-A37F56260B4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58" creationId="{2F34BDF9-4FE0-5E43-3AA3-5B89A89170C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59" creationId="{C7ECF13E-309B-9814-A332-1F296564972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60" creationId="{71437A0F-D047-0AD3-D30B-2A5C3442C0B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61" creationId="{1BEBDA8B-B0C4-75D6-66AF-3BBF9CA5046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62" creationId="{EA0241F2-7C20-39F4-A910-AE11613C83B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63" creationId="{54316401-2214-8889-C3E9-3BB062008F3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64" creationId="{4AB24B20-2FEB-5873-7240-8F68006FD20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65" creationId="{74A03EBB-54C3-DF78-7A99-0768737049F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66" creationId="{0AA15D5C-9248-613B-1E9B-0A285F1B9B8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67" creationId="{E75E3FA1-F58F-3D9F-4875-70E99CE8FE8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68" creationId="{8A8AF45C-17A4-0C7B-81B2-80CAD7436F5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69" creationId="{BEA60507-F144-CDCD-2DF3-4646A680D50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70" creationId="{0D3BB3C0-923F-C1D4-5FA2-74995775862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71" creationId="{9B9EFCFC-AEFC-7BF6-8670-54D5958D43A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72" creationId="{0F4EB835-E352-EAE6-A273-BD1E369D822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73" creationId="{ABAEB112-C567-1EDE-5E6A-0E714EDDA5B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74" creationId="{D525E467-5693-07AF-E965-D72B8BC4B0F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75" creationId="{34E74378-7F8F-D034-7172-D8260358FD1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76" creationId="{E3708904-720B-26D8-89F7-4C527CF9A0F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77" creationId="{BE5804FD-0288-A161-1D69-C88E755D090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78" creationId="{29CED9F0-715F-D134-5663-93A0B23E7F1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79" creationId="{5316D282-A4DC-3375-0F1B-DEFF10A7661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80" creationId="{9775B9B5-439F-4D16-8377-4B06DA1DA62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81" creationId="{3D6A359C-04EA-36AE-F9A9-26F70011DC9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82" creationId="{575E5CB3-B23F-D9F3-E61B-1F33482B85B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83" creationId="{AA2801FF-09BA-BE75-C7D0-C45E6D9C0C8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84" creationId="{B763AB7A-8295-9A4A-8C40-D72B5E7B29D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85" creationId="{9CC2EDD7-3FB5-A83E-D52E-C8A5251A5BC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86" creationId="{B1A9B4BC-7CB2-D654-2CFC-8E1B21B9E5A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87" creationId="{74A61665-0814-E9CE-7957-597CE6050F6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88" creationId="{28123112-CF21-DA87-8E5E-074449BB654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89" creationId="{4FAF4109-453A-6026-DD57-B4149B97C78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90" creationId="{70FBFE48-59A1-A50E-BDE5-9F00450F7B0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91" creationId="{B4817C2E-D903-461B-D6C6-5FF7A20E8C6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92" creationId="{E3C024BA-5B1A-D9A8-A3BD-78147160722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93" creationId="{9F8BAB61-9138-8DA8-9F35-8E883263856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94" creationId="{E928BB4C-C8CE-3B85-2FB6-A3449E5EB0D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95" creationId="{06368E57-5490-3DFC-9ECD-D33F056D402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96" creationId="{017C162F-2FFC-6A36-B014-F3F7BE131EC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97" creationId="{3EB748AE-CB67-D53C-38E0-5FCBECCCE0E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98" creationId="{DCD4D39D-9F96-693C-2E68-AF4F5239F67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399" creationId="{2D69CE67-0983-955E-BBAE-166976CFABE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00" creationId="{9FAF0CDF-F784-1F26-A33B-75F757CECAA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01" creationId="{73D7430E-1C48-C5D8-7F30-5A819A9026D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02" creationId="{4BBFFD3C-FF66-7960-2134-41330A8CABC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03" creationId="{B85C321C-F4D0-E9AC-5D23-D7103AFA085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04" creationId="{C7CB71D1-BB3E-6432-42AD-880D375102F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05" creationId="{4D19A62F-F9AA-4221-8882-5B54A28185B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06" creationId="{33346A1B-8FB4-2AB7-5F2F-B6C5EFB1DE6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07" creationId="{A86871EE-F3CD-A6D0-FB2F-FBC10F98A24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08" creationId="{4131BE0E-5F06-A50D-EE31-2BE583E967A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09" creationId="{43D69D4D-4AB5-B451-5C3D-64D4A0C2D75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10" creationId="{5DE8BAA0-AE16-A647-CBA4-3057EF8C822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11" creationId="{375A39B6-57DA-4282-FC17-84F74A4A95D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12" creationId="{C94276F9-3C69-9017-543A-2923428611A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13" creationId="{184246E8-5310-0CD8-C423-63FF09FC010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14" creationId="{A995DD69-42B5-9234-2104-702F22E5277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15" creationId="{6B625760-8E4B-8154-F76F-44253F83467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16" creationId="{B5B7C71A-4FFD-B75F-F1C7-DDBA360E048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17" creationId="{56A36F42-920A-4411-8B4D-17A7BB9EDE3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18" creationId="{0503BE92-F24A-B2F2-91E2-8A3C27327C0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19" creationId="{8F4D9299-1BBB-35F2-3D6B-EFFAF1215F7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20" creationId="{86DDD273-5312-3168-6FF2-4ABBF771AD1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21" creationId="{FDD0FBF2-F074-A66B-13E2-BB0617A3656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22" creationId="{AF198CE8-23F2-F993-CA93-A5137BBA38A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23" creationId="{7BD481D2-99BB-91C8-DE33-49BEF8BB1CF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24" creationId="{D5D2D5FD-6D07-B906-EBFD-18428083C6E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25" creationId="{DF0845DB-3663-D3C0-AE3D-A8C3590EBEE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26" creationId="{928FB22A-DD17-F11F-3BBE-20CAFDFD354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27" creationId="{28EF0A5D-9A80-22EE-D39F-D5C4FA856CA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28" creationId="{B4024F7C-283C-EF69-6E1C-4B8D2742E2B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29" creationId="{599091E7-7CCB-53F8-FAC9-79BC3FBCEFD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30" creationId="{53FF9023-79FF-E3DF-649F-51C8D5F61DE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31" creationId="{76259F4E-2E52-B11B-0E84-0F6705DDF3D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32" creationId="{AFE54E17-75EC-051A-D4AC-7639DAD0186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33" creationId="{CB228BFE-052D-026C-F665-3A0796E70FC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34" creationId="{EA7958AE-3F37-AD51-D396-DCDD1C50B78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35" creationId="{75C2C5CC-1D1A-D559-A3B9-596D50D7EFF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36" creationId="{4EF897E4-2B6A-C955-2E02-7D78C7B2D8F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37" creationId="{E51FC0C3-2B49-CFAE-1254-CCC1BCDB448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38" creationId="{AC3D8AAC-D85E-2B93-77AC-F044B2A4B02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39" creationId="{A7B8B973-F0C5-DCA9-3C10-E9CDA86F761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40" creationId="{2BFEE538-6720-B4DA-9049-0023D4066AB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41" creationId="{BF008162-60B5-2B7B-8B80-7494DAEF13F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42" creationId="{A5E9D1BB-1D81-62F0-B30D-E3FB14ED9D4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43" creationId="{EBFED7C5-1C0B-4F09-71F9-2CC36C1F6C3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44" creationId="{1BD019BB-49C8-5396-ED63-0980A9F3500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45" creationId="{A1950E9E-5065-B617-0019-17DD650B60B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46" creationId="{FF693461-AB6D-607F-5173-E601D810E8E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47" creationId="{DDBE9C18-15AD-51A1-9122-53D6AE4FE3A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48" creationId="{CEA6EE60-B3DF-4239-884E-3DC73040FCB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49" creationId="{D13D03A8-B7D6-3013-EDAE-3A23BDD3D00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50" creationId="{2CA8A57F-BDC1-5DDB-C477-4A6010D039E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51" creationId="{42742B91-C2AE-6960-2FCD-10E2F754CFD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52" creationId="{04A8E58C-C06F-EE68-6525-174B7296431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53" creationId="{5B3D1043-F5F2-AE6C-BBC1-740E2F26F78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54" creationId="{C9CD1866-7FCC-3F08-DB7E-00AA3FC9068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55" creationId="{7B3F862A-94C7-13CD-1A6F-7B70E83F890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56" creationId="{4059FD80-D27B-210E-48D4-1B131E5F9C8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57" creationId="{243299E3-D1B4-C357-2D5C-85CB3826479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58" creationId="{3580285E-D3A9-B009-1FCE-10EEA20912E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59" creationId="{1EC56140-7FF7-DF24-5ED5-298D2DB7CA7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60" creationId="{D200BEDD-B112-8B2B-CCD9-1A8EB219C38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61" creationId="{D21C0875-3A3B-88C3-188F-DB86176079C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62" creationId="{6809F5F3-0CF4-DA3D-2942-26552512C78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63" creationId="{1B45D370-75A6-6D05-0DD1-040E06E8933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64" creationId="{2A38565B-ABDB-F45F-E66E-EE8A16C1960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65" creationId="{D189B2D2-E0AB-3128-D641-7C61C9797CF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66" creationId="{3D699E81-ACC9-2AA4-A27E-07E1FC48C2A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67" creationId="{D9E9A04D-4FAD-E12B-3B71-7A846631DCB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68" creationId="{3C2D8194-9ECF-86DA-EEA3-7021751DD07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69" creationId="{A7C7B133-A6A9-BDB7-476A-552D4455CD2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70" creationId="{50738F7E-11EF-2249-EEE5-A81F47D9E2D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71" creationId="{B1C57713-D0B4-B04E-3E09-BB60FFCB295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72" creationId="{B7EF0399-BE06-07BF-7F57-211A4438DCD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73" creationId="{32F92E37-C412-90F2-CFC6-7B997EF1AA9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74" creationId="{BE9C5334-BE43-4FAD-A9A3-E1B3BB74C81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75" creationId="{BB707CC8-8ABE-6244-4FC1-EDA7EAC63E1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76" creationId="{55514D22-ADC7-C4A8-B10C-A5CAA96A595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77" creationId="{8B2598AF-2D4E-A071-D8AC-84F2D0F7E96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78" creationId="{53FA7363-1F6B-1ECC-5C87-789E9FD1AC8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79" creationId="{1ED87A65-84BA-E117-1BA5-2BBBC4303E8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80" creationId="{0392B0D8-B7B1-02F4-547B-C62AB19F110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81" creationId="{042A6928-C963-FED3-8758-A321A8CEA24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82" creationId="{1F093265-CE64-602D-59B7-CB7F53118DF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83" creationId="{88D96F30-2015-793B-52DF-CFEBF1DC693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84" creationId="{DD54A24B-6FB9-59E1-6503-C6F948FAA43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85" creationId="{80AB3812-14D0-4D5B-502B-EF75C4F0BA0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86" creationId="{31A3DCBE-4F73-FF55-C26A-6611AC7A5E2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87" creationId="{E4740B43-B78B-1A64-CA58-4DEFCA53A87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88" creationId="{75593E11-9D7D-E990-0EEF-5E3815DB47C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89" creationId="{CF2296CA-2944-8E21-B5C6-D3A0B195D02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90" creationId="{72253ECB-215A-A616-1A23-94D1FF66513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91" creationId="{04CBCC27-54D2-4B25-F410-7DA5464D9E8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92" creationId="{26DA7C98-9382-C76B-8941-DB73188BFD3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93" creationId="{53348F7A-EEFA-1BFA-F480-6A83FA4172F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94" creationId="{C3C7405C-07DF-AC81-E465-8F24FD7CC80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95" creationId="{33ABAAB3-5060-D967-2DD5-441636D0F18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96" creationId="{AE3B07B6-914F-1861-4376-5DF56857EDE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97" creationId="{D7E306DE-4AFE-00B1-A9B8-6442A4D55BC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98" creationId="{E54508D9-1AF0-B090-3A49-98D8E82A901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499" creationId="{6CAF86DC-4865-7990-BB7D-AA7405CC945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00" creationId="{DE46639B-6F62-EB42-00BE-48FD0448950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01" creationId="{D3FFD10B-3E53-535C-F6BC-D888064C654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02" creationId="{0EECDF32-AB89-8698-C00A-FC684EB0E3D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03" creationId="{26619AFE-1005-9C91-0828-0504AE2B530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04" creationId="{D574655E-EFFB-CDEB-8F69-4F306BF935C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05" creationId="{77D5BE5A-FEC8-4351-E1D2-6CA72479A87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06" creationId="{A04E55F8-6101-CFC7-B45F-998E3C1BCCB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07" creationId="{A684DEE5-D166-853E-13AF-3AB1FD58F0B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08" creationId="{B450CA9F-97EA-611C-883C-844E8C49620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09" creationId="{95C0027D-B99B-2A32-2AE0-46FCE65C85E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10" creationId="{DA74D0E0-A1B7-6451-38D1-41873A3EF73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11" creationId="{515A7B68-D914-ABAF-D0E9-FD58D84EE62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12" creationId="{82A7DAB0-3EC9-08DC-3476-7A405DCE572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13" creationId="{315D7477-3ECC-57D5-CB39-8AB16B50B40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14" creationId="{5BEEC715-4C7C-99BF-EF94-88460F32F6E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15" creationId="{90803E68-100B-D812-5307-9A6EF8A6608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16" creationId="{08417AFC-8DDA-3EC6-F714-0F44CBE4D3C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17" creationId="{4C965F31-0E72-E09A-5C85-2A1ADDC4168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18" creationId="{F01D255B-4C7C-AB5A-E9C1-DE74A0F891C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19" creationId="{8BB7402F-F332-ED64-4C13-E46D0BA1A9A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20" creationId="{E2A61830-5349-D38A-CEF0-A28E28DC646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21" creationId="{D6DF98C6-96A5-22DD-F098-AC6A0E3BB21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22" creationId="{D93F5A9A-BF59-A331-3240-4E599A18746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23" creationId="{7F33EFBD-8E9B-C338-9DB6-D30B1EE834C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24" creationId="{DC8E1DDE-D7F4-E162-924D-D1C3E5E45B7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25" creationId="{F1743599-3454-2A5D-D929-1BDE499D9D5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26" creationId="{FCD20D63-0B31-130C-02DA-0A4FA18CB09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27" creationId="{4ACDD355-6A38-F8C7-72C9-F5B6B626C71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28" creationId="{2AC585B4-544B-375D-95FC-B39F98EB16E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29" creationId="{95DD4647-487C-DE26-B823-254345674D8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30" creationId="{A230C192-1371-AA1F-4E25-4283152324D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31" creationId="{962368DD-EAAA-D824-A1EB-76A332F7E34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32" creationId="{E42306BC-D6D1-835B-D56C-0B7A5404193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33" creationId="{11C443A0-229C-8970-6587-4246EC38A1B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34" creationId="{17E299D6-877F-339D-FD08-6F017DA47C9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35" creationId="{17F7A45F-8766-D7F0-C2F0-CE60C71E0F5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36" creationId="{EC2CC9F4-E23B-679D-47A5-7CD5795B6A2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37" creationId="{0983425C-5C9E-4F72-A63C-E4DA1FC51B0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38" creationId="{2301E97A-8355-8D55-1529-ADEB9733DAA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39" creationId="{950D894D-1656-A184-6A3A-A899BB004E3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40" creationId="{251C26CC-5AC8-6707-558D-79F0DF625F5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41" creationId="{4DF416AE-D272-65C3-FDF7-BE6BC125A02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42" creationId="{2B20A156-B7BA-F2BE-2B8B-874C4C3DDC2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43" creationId="{DCBE5B60-2F69-E4C4-EFE4-51FFFFBBAD4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44" creationId="{65062CDC-7E5B-6A67-6B3A-33123392CAC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45" creationId="{4E9669E0-061C-04E7-86FF-BF57E40E460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46" creationId="{004411D5-DB1B-5936-A608-5931D64C6C6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47" creationId="{4D081619-915F-2283-2030-CF96B27D27A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48" creationId="{3DC9A046-A983-7218-9481-C037717881B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49" creationId="{725269A1-1636-8AAF-BF82-BF60745CB5E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50" creationId="{3293BA8F-9E13-ACA4-43D0-A26CD1BDBB5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51" creationId="{C451B906-08A8-A9F3-17CA-15F29C4A0CC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52" creationId="{8F7BD09F-67A2-6374-3122-806A1D48CB7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53" creationId="{E86ABE8B-9147-8A10-BBEA-3AB93716DD7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54" creationId="{9AFF5FE3-B664-D036-4D3C-11AFF1BA87F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55" creationId="{FF7ADAB9-53D8-D52F-1B6C-36EE3557B3C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56" creationId="{E7C548DC-3D32-5AE3-369C-EA271EA2D44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57" creationId="{3ECA638D-613F-B398-CD2B-D4B9190B1C1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58" creationId="{7F06F220-B1CD-348A-3731-0F904B15993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59" creationId="{4870D30D-4411-F536-8C91-4E6AC58B675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60" creationId="{E3A41624-6BD8-AAE7-3268-741B2B7E075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61" creationId="{D6C2D2F8-A976-80D1-FFC7-9D81D1C9A24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62" creationId="{2BAAFE91-A370-F9ED-FFC8-4287040A205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63" creationId="{B966E7D7-98C1-8389-CD81-ECEF6C1F725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64" creationId="{E7501F45-1EB9-CD10-2915-E44BFECF7CF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65" creationId="{2C5D9F6E-94CF-9FB1-1EA8-A4B426E57E3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66" creationId="{DAD9889F-1E65-5ABA-6C39-BF854CB0265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67" creationId="{3986651A-FBE3-6965-2D79-55FE539D6E5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68" creationId="{B5835C11-2177-809C-22E2-A6587D6B9C2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69" creationId="{B6314B35-E705-4EE9-BF02-AF8AF31D998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70" creationId="{111F04F0-D58A-1E83-793F-4615EC24E08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71" creationId="{28C5E2F1-C3CC-1569-ACE4-AA584C565B0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72" creationId="{D278925F-0799-4483-59B9-9F4269EC8EC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73" creationId="{6BC59F4E-907E-6502-7D31-2F6157CAEB7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74" creationId="{93113C0A-C73A-96CF-42B0-2FFAAC100B0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75" creationId="{5E4644B8-E232-701B-EBF6-BB5EC43C7CF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76" creationId="{ED590E10-1BE0-3139-AF7F-E716F8695D6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77" creationId="{2022028E-8E0A-B27C-667D-F6262FFFE5E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78" creationId="{6414FAFC-D457-2FB9-6884-C2673F91EA1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79" creationId="{BF0B3605-E29F-5E80-2FB4-6B2769720C5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80" creationId="{D4EE9CAD-078A-9258-2344-B4C9FFE6EE3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81" creationId="{6C39CBED-989C-17E4-BB17-32CA19274DF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82" creationId="{E59211F6-BA89-B16B-12F9-F376878536E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83" creationId="{BF4AD8D3-B53C-EDD6-8BE8-80908C002CA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84" creationId="{60F8D553-1497-1356-8278-1F07E99D15F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85" creationId="{DCBF590D-974B-C51C-2F0B-A6B36817FE8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86" creationId="{7A145336-0DFD-4988-7526-5A2498769F6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87" creationId="{853E148A-2679-C835-932E-33180DC8179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88" creationId="{ED44AC56-9965-33A9-0682-090E2F3C20A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89" creationId="{D80D2ACF-FFF7-86B6-73E2-AA44137DC19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90" creationId="{F2DE568C-5810-FD80-D9BC-5E4800DDAF3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91" creationId="{221ED8C0-347E-C317-D30C-65363DD5AC7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92" creationId="{BDCADC80-0BC5-5A75-FC3C-4098518DDD7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93" creationId="{72871690-7E0F-E259-C14A-EB93E90AB86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94" creationId="{2EE0864E-4FE9-75D7-AA4C-A6962721C3D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95" creationId="{E0AD74F9-5626-BA63-3BF2-D95ED25A3B7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96" creationId="{07295CBE-CD05-5158-A9FF-F4D0A18BA32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97" creationId="{E987DF49-BE2F-7000-AA58-F2AB86AD9D0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98" creationId="{A8D67062-C20E-C909-7424-7E5801150BF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599" creationId="{29215F69-E89A-1466-708B-4BF76EE5F76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00" creationId="{33FB7D20-8896-B047-BBF1-410D4C7BD9D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01" creationId="{1BB5E319-98D3-C193-A0A1-E2D86311DFC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02" creationId="{CC12A906-512E-FFC2-4275-151A432A000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03" creationId="{A7026B54-F015-7631-27C4-CDAF181C57C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04" creationId="{2FE1FDCC-A884-8A4E-A611-D3FAD3862CC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05" creationId="{09203915-7425-6EE4-2FCC-17DE3251574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06" creationId="{57BB809D-4647-65E0-414C-89F278BC0D9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07" creationId="{B3667611-B730-820A-9DD1-A7152E86806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08" creationId="{D7A2CE84-25C7-A036-800E-FFCA5810BB2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09" creationId="{CF42AF35-46EC-D004-28D5-9F0C7B66361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10" creationId="{94F40D8B-9B5A-B055-1CC0-0DFB42BFEB6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11" creationId="{691DC15C-9280-0530-3600-AEEE88CDD86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12" creationId="{DE7BA8C9-8D6A-E6A9-38F4-78205AC188E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13" creationId="{3FEBEB66-98D6-C5EC-0819-5868C6BA395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14" creationId="{C29F0D4F-1BA8-86F3-22BE-157585462A0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15" creationId="{5396C53F-7E69-0D79-0DE2-3105833EACC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16" creationId="{B84D6F94-446D-BF93-EFE9-E40DBCCEAC7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17" creationId="{82362C02-F11B-DEF5-A747-8BB3F873B59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18" creationId="{4002138C-BA10-27B9-88F1-627DB4B781B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19" creationId="{FC41D887-6441-B073-5334-97832B91150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20" creationId="{F760F8F3-902E-3B20-CD37-55D5AA01526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21" creationId="{48063E1F-2142-94B7-55B5-D7310510BBB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22" creationId="{142D9D12-0D5C-73A8-B126-9CACB2CBA43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23" creationId="{E8D6999B-F7EC-D6B3-97EA-41FD9D5369E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24" creationId="{8F9CAB1C-34C6-2793-59BC-502C6B10FAF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25" creationId="{C707B097-14A2-A09B-E1A7-F87F4C2B2C7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26" creationId="{87C38C7C-E458-B37E-930E-88CBA014A97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27" creationId="{1C5C7FF2-764A-80EB-B579-F4D5CFE6F62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28" creationId="{FC03621D-67A8-E125-5BC0-2BF5D95C359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29" creationId="{9446DB31-ACED-73C9-E420-ED9CB562B86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30" creationId="{9583C637-9A99-ADC2-274B-DB089C3B7E3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31" creationId="{13FA4E2E-8EBA-18FC-A615-55BE0DA118B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32" creationId="{832713E2-656C-A05A-FA27-BAE00D7E0EE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33" creationId="{238700DC-069E-0E3E-AE20-3D2BFE92884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34" creationId="{4CA79367-4EA3-B6AF-1910-AD5D1AA6283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35" creationId="{17EDEAF5-E33B-E5CA-0129-FF9B3BB9634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36" creationId="{244A372E-235D-0F2A-394B-D91DFBE4AE0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37" creationId="{B0EF7FAB-680C-BD79-4FC7-80A91ED820A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38" creationId="{A566B540-BE6F-9D89-5EBA-82051471245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39" creationId="{257271B3-D24E-8970-B0DB-774358F5390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40" creationId="{A9A7590B-12C1-F186-4DFE-E677A3C20BD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41" creationId="{11344009-F336-64D1-7C55-A15671C2F4C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42" creationId="{F08CBE32-E23D-EE7C-6791-FDEE303174D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43" creationId="{7E80EC49-162E-FE79-6C82-F9CC29AF0ED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44" creationId="{F3CC8F32-E0B5-C27F-DD0C-87AF9772177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45" creationId="{D98C6D7E-C8AA-C1AD-85D3-7AD70D2E205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46" creationId="{9981BAF0-C48F-67CE-4CEB-3B96188E611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47" creationId="{CDF1EF78-9AB4-F020-A29E-D860EC742AE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48" creationId="{1995AD7D-38AE-7828-7E2A-B28345C8AE3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49" creationId="{2A7829AD-1DC2-BA06-A1D0-3FF5497E31E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50" creationId="{EBDBEF14-572B-69D3-E3E9-E4756CC11B2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51" creationId="{75213EB4-A0E7-B4C7-99DD-4C577DE4E0F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52" creationId="{E69104F5-92F8-EAC0-6E6C-DC8E016BE74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53" creationId="{9AD8AFFE-8109-A4EB-811B-F7277E8CDCD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54" creationId="{2A4A2293-6AC8-101F-515B-74C7A7883D6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55" creationId="{6EDFCDF1-CD19-0277-46E7-1DFFB283947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56" creationId="{B7FAB817-1464-A85A-448A-B9DE9943393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57" creationId="{B3A4E791-31AF-ABE0-0101-E1C70C8D24A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58" creationId="{6BF37753-C2EC-57EE-89AE-0300BC02C21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59" creationId="{1E209EB6-246A-2D7D-36E4-0C8B007CC15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60" creationId="{EAFE34B5-4BC7-9526-6B6D-01493015C4D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61" creationId="{C331D384-06C2-E08A-BA70-C7D083CD24C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62" creationId="{A2DD4F21-0F39-35EA-9F75-7130FB29FED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63" creationId="{E538BA0A-B705-D427-4D56-7E0AA17B8D1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64" creationId="{E70C5A8F-7F9A-3797-F5FB-1B7407CF33C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65" creationId="{5B27CA85-A415-9FAE-B4EB-F80D17346AC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66" creationId="{BEA2F507-668F-1734-83C6-25E74B26A48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67" creationId="{4145E5FE-E574-4906-8F50-45AE569817C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68" creationId="{EC2FA3FC-875A-764E-AE6F-FAA1BB40FDE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69" creationId="{5585B583-2BF8-811A-5208-942432FEB43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70" creationId="{7A6A9AFD-CA67-8CD7-8AE8-10B9CF62C24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71" creationId="{9C3C47C2-6C8D-F7F0-7A05-F971E60284D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72" creationId="{9C71AF24-D048-29B0-EF08-5F41B130214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73" creationId="{8B395B9F-5C7D-98B6-B78D-7B825CF81B7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74" creationId="{7D8D176A-D13D-A643-FE8F-76733AAC84C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75" creationId="{E44C2450-03ED-F859-2CB7-B4C7056391B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76" creationId="{5F8A10A4-5C81-DA54-DDE2-40CC57F0921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77" creationId="{561C06D8-C2CC-CF9D-156A-3041CB158F2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78" creationId="{B6AA9D28-20E2-5D38-DA50-855A26DFCD6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79" creationId="{42DC3610-7123-7504-05D1-CB8193AB99F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80" creationId="{DA78A4A7-36A6-66BC-3A19-394F0B3D1E5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81" creationId="{9DF75723-3B32-D88F-DA5C-4AB0D3A2627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82" creationId="{2C030030-AAE5-04E9-9C87-2824C540908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83" creationId="{FD47F7BB-D7D8-E03E-9875-03CE8827518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84" creationId="{C3F67988-0E3C-AFE9-6D77-294B89C4664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85" creationId="{739227A1-7D88-DD51-9E69-550EF694F4B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86" creationId="{BC6BF182-255F-0531-67E7-3D031DF703E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87" creationId="{CF30910B-2B14-DEFB-9819-964DB9FB579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88" creationId="{7F4336E0-4C54-0E9B-CA69-FB91EB8A669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89" creationId="{1AC73870-BA0D-9266-DC9D-C497EAC262B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90" creationId="{2899EE61-23EE-0EDA-D131-A49DDBED9A5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91" creationId="{8849926E-FF12-8A91-82DC-0EBEDDA2C38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92" creationId="{BC60A30E-C88D-48C1-916C-BFC0F4C5EB4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93" creationId="{B7C827E9-A4DD-1D9B-C760-BBF1EFFB396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94" creationId="{5C401E93-C856-B023-B580-C904F7110C0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95" creationId="{7C8F3049-628F-5D11-EB9D-4C139FF9677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96" creationId="{71BDD941-963D-7F28-1AC5-FB1EEAE6476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97" creationId="{079C1F5E-BD15-AB61-6A54-A609FE87ABB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98" creationId="{54C51B29-9C47-E42B-4FE2-5B3BE594966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699" creationId="{AC98498E-F351-C26C-5B92-F10223D7885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00" creationId="{BF1FA08B-0758-848D-F8D0-47BD3C27F0C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01" creationId="{0E0324E5-3A27-EF7E-A9B5-6EC89D694A5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02" creationId="{18A5625B-8F29-8C6A-F147-87D210ED999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03" creationId="{C24D309D-C7AC-C195-0DD1-10F0E3A4091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04" creationId="{195DF926-6CE9-EE0F-08D8-803303113E9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05" creationId="{C048106A-AE1B-23C0-3C47-8CF3CCAEF52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06" creationId="{29AE1D9B-28C8-BE7A-805A-AC3F4DE91C6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07" creationId="{712F81F0-8078-DCDF-ACF0-3EAA522FE83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08" creationId="{F8926DEF-88F1-0B7B-FE8B-04D8CB6AF5E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09" creationId="{A7A8BD4F-FD55-93A1-5229-1C43234881D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10" creationId="{625DD839-C737-ABDB-F3BF-1BD83208F2D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11" creationId="{EBDA8C33-8EAD-8EF5-C89B-8A19B278DDF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12" creationId="{5B4DFF40-0F2C-039E-D16F-DF8CDB4B194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13" creationId="{074DD410-CAA4-2298-783D-7197E369D1A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14" creationId="{97DA8240-2A58-00FA-470C-0AF1BC9E259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15" creationId="{23BA2E7D-2734-BBDD-C559-BD4ABE81393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16" creationId="{A00E6B33-462A-3818-F420-DAE2E179790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17" creationId="{D414B014-8C9C-A9F1-8E4C-04AA3150516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18" creationId="{0CDCFDBC-F5F2-3FF3-2EA6-A395EED7AA4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19" creationId="{3AFC8024-015F-1D72-8661-5C08DB50D63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20" creationId="{E7606643-4777-9E90-3B97-CBF1080855B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21" creationId="{9BD8B00F-E492-1A54-7C75-3E7D2120A8A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22" creationId="{8C9BCE8A-88C7-3824-77C1-163C411AF8F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23" creationId="{A5D18B83-D2A9-9626-8093-38547D07825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24" creationId="{610B2867-2D46-09B7-68A7-6FF8DEE3989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25" creationId="{FC3D4FF8-F7B0-9992-C2E6-CE9FE03D8E8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26" creationId="{68791F6C-2D02-FED2-B8C5-71E88177892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27" creationId="{6ECE507D-CFEE-A280-A2C0-CF4F6699101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28" creationId="{C4C556BC-4F81-EBDE-8B46-1886ABEB5E7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29" creationId="{988D2696-90FB-98AB-988A-CD59F4918AD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30" creationId="{D8B55888-AA01-231D-26FE-EB1C7D378C8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31" creationId="{B35337E3-8ABF-73C8-0E59-11F5542FED0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32" creationId="{EA02F332-7789-F271-37A6-0D27F7CCC39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33" creationId="{E5E60237-026F-E8FF-F54B-1D2711C0278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34" creationId="{8BC2EC12-DF6B-19CB-5E6B-685B1353E72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35" creationId="{EE04D090-D887-72D2-2B61-D34EA03DF09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36" creationId="{D1955B0C-7A88-DB37-73C7-CADF139A629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37" creationId="{0440E60C-D654-05A0-1694-389614A9889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38" creationId="{33765498-7C9C-A8D8-B732-8CB16D317A0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39" creationId="{818D32CE-4716-3DB9-98DD-5DDF958685A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40" creationId="{1A6065AE-B3D1-E8C1-1F9A-63B5F34E79D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41" creationId="{C048487B-0BED-36F8-1990-07C5C1A4A7F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42" creationId="{27EB4509-77D7-CD89-D80A-7D12865C7D5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43" creationId="{91B0E680-B2A8-B045-1114-61F8E8823F3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44" creationId="{8E5A8430-B06A-DCEC-DA82-49458C73CDF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45" creationId="{3672E287-AB86-2C37-7C93-E8705A990AE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46" creationId="{2BCF944B-6F50-BA9A-E9B7-3590D94C32B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47" creationId="{F3A86091-DAED-B7CB-1FF2-2F658F5B13E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48" creationId="{7C2A977F-0E27-6DEB-B441-A53C66D6A42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49" creationId="{84480B2A-5128-7C73-FB15-EA9422B8126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50" creationId="{40B03750-8964-7A9D-2008-27B9A38A8FD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51" creationId="{61727DF3-CE60-E650-9124-F41F34B3C62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52" creationId="{E43E0192-FEF9-624F-F19C-B34D22174C0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53" creationId="{C3F78981-CC2D-893B-9026-3BF3C243CC2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54" creationId="{759A10D4-B733-1117-F2BF-36C7073BB97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55" creationId="{95C021A1-F59C-CBF3-8430-52076DF4C60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56" creationId="{726A4660-0E51-82E7-70A1-BC7FDE04299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57" creationId="{AB2C0B28-8714-30B8-E4E1-B1A91093823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58" creationId="{947E2845-E7FC-9078-AFCB-578C7E156F7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59" creationId="{132D6BB5-82ED-4F2F-FA54-70D79064B89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60" creationId="{43B6EA95-EB7F-A0D3-8825-E76D4AFBC40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61" creationId="{AF7B55AF-738D-A657-C263-CCE115B12BB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62" creationId="{440BF6EE-E91D-C258-4191-15285747477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63" creationId="{5A0EFA0F-C5B0-5174-B23F-53D104DEC66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64" creationId="{06CFE834-59FC-3D5D-453C-12E7CA30A69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65" creationId="{DA9DFA7A-E205-8C87-374E-7382C790952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66" creationId="{88278E3C-4148-3C42-04DD-8763DDC2833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67" creationId="{4FD02BC8-0C62-0B72-0A1B-555058CC89B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68" creationId="{55452E1B-CC0F-8099-E37E-FC203AA7871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69" creationId="{FA8A3C4F-2F0B-2EC4-1A05-73717B5BFE9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70" creationId="{64C04EE5-FA4B-9BDC-3098-B0065AAE3F0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71" creationId="{ABFDC6E5-DD27-E6CA-C881-682FABBF2DC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72" creationId="{EC0AF7E8-7ADF-A583-174A-5D711D030AD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73" creationId="{24AB1FF8-3400-208F-D817-94E6F3D122E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74" creationId="{20A95050-7ECE-AA5E-0A83-F48D23F9BAB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75" creationId="{50D75932-F2AF-AE77-1EE4-075B0373CDD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76" creationId="{BB55443B-2886-14A8-5672-B0FED22ECD4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77" creationId="{6527856F-0F08-B0A5-9180-78252DBF439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78" creationId="{C309E21F-1CDA-D24D-2A2B-ACE7A468B0D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79" creationId="{B0774CFA-975C-5658-96ED-DF161F76A8A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80" creationId="{9902AE52-370A-DF6C-AC22-617D2A1219D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81" creationId="{DEC34B17-DA24-7467-619E-9B50B19BB9C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82" creationId="{B8569954-E608-2237-8573-2315F44883A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83" creationId="{68665C23-70BD-65F6-37BF-EC5B278CACC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84" creationId="{29727059-42C0-AB9C-0291-921CA734C23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85" creationId="{00397034-437A-6244-E269-8E5063C1A55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86" creationId="{7EC2E8D7-4E0F-6948-FDC9-A5E70C3F220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87" creationId="{B6DEE0B5-2270-A2A2-3982-3CC197D8F2C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88" creationId="{7131E15E-950E-1966-9E12-38E5850C5AA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89" creationId="{31F6B85D-5F9F-BC01-EE80-A87497D1D38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90" creationId="{CB160707-ED1E-7575-7767-04C3790E393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91" creationId="{44A919D6-39D1-2421-93D7-38B418976D4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92" creationId="{0CD6B10E-1734-1C2D-E811-46E1ABFFF21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93" creationId="{43FC99B3-83E4-67BD-5CD4-DA6292C0FBA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94" creationId="{AE1452DE-77F9-3594-2936-1DD823FFAC6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95" creationId="{4C692C9D-C23A-C655-3D45-206F8530CD3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96" creationId="{36B9F734-95B6-73E6-EE1D-F69A893BFB3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97" creationId="{221CFFDD-9927-2B13-7792-2508154B5D8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98" creationId="{17CB423F-5705-1DE9-D84F-F1CE369A196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799" creationId="{15500C98-1F24-BAD2-96B9-C3CDD37E489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00" creationId="{364DBAFC-27EA-E992-AA94-207E366011F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01" creationId="{1EA0871D-2C7A-90DB-BD3B-EB9C7CCEE7F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02" creationId="{00A2CCD3-A834-967F-F048-ED44F18DB6E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03" creationId="{22C462C8-219D-F6B5-71C1-E72D4633314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04" creationId="{F6EE37FC-74FF-A2E4-C63E-47D459551E2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05" creationId="{28460F0C-2C3E-B441-3807-16EDD992C66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06" creationId="{F6CB7386-586D-1557-21DE-BCE8C6219AF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07" creationId="{AFE4C0C2-EF28-5448-D8D4-CE351A19A27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08" creationId="{40445416-EAA7-BBD7-856A-7DA3DE08D6C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09" creationId="{08F19F47-BCF9-678D-5FAB-D78CA01CDE9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10" creationId="{D542E37B-5323-B198-9620-F2152CA131F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11" creationId="{9EDA91C2-8D7B-777D-63E5-FECE7C04409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12" creationId="{45F65BB7-4C61-C3CF-8F82-469246A4DDA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13" creationId="{97AB6F77-D7D0-CC36-4E33-92D2133BDC8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14" creationId="{9488760D-FBE4-1323-4DAD-4E0215CCC56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15" creationId="{02416AAC-FDC0-1908-C944-DB75A09FA2B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16" creationId="{FD0E44D6-B42F-BE7F-E30E-3EBD254192D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17" creationId="{93090DCF-FA24-10AD-63F5-6B95FD6B28A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18" creationId="{804A784A-BC62-F727-398C-60DF0368236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19" creationId="{BE3510D0-F763-5925-2C07-D8ADA76F86D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20" creationId="{8D4B6CBD-56DD-45C6-C398-5C50E765439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21" creationId="{821F6190-E523-9371-D289-4370F559E1E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22" creationId="{71208487-E16A-DC48-5CAC-A33F1A1B64B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23" creationId="{E4D53DAD-6DDC-EA3F-CCEA-DD19B3D9B00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24" creationId="{EBBE6828-B023-9B1C-0D5B-CA76CA7D7DC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25" creationId="{6C5283F4-F041-E88B-F4B4-1C30D7F6192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26" creationId="{EA547F11-8155-8DAE-3643-5F7C083BBBA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27" creationId="{3E3FD50F-B202-DE2C-3B86-E27D7B75876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28" creationId="{72909B11-C75D-9170-B274-E6DB3F30727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29" creationId="{58450A8B-A4F2-42FB-1427-B4544E79B97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30" creationId="{508B4884-FF51-EC6E-4D2E-81EFF476B7D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31" creationId="{EFCE4958-FEA4-0717-2A65-654C75FE113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32" creationId="{5EEC91F8-3381-45B3-22D5-1286ECC605C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33" creationId="{6F6549B8-0515-6DD9-B60A-F5B2152CF55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34" creationId="{99D83B61-B0A6-6AA1-08A0-EDBC31485E1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35" creationId="{0964FAEB-5541-6253-0AF6-5017FA702FB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36" creationId="{12B09C8C-78C8-8B72-C6D5-6AF211B7BA5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37" creationId="{00D54303-C567-6B58-3DB4-ED8013F4034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38" creationId="{3C2F97F7-895F-A72C-3228-F8CDE738A21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39" creationId="{48F5625E-385E-F606-53DD-A9A30AC6ECB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40" creationId="{E236BB83-F169-0EEB-034B-A9FCC7714DA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41" creationId="{4B5649EB-47E6-6FE9-A8DE-8613FCDC447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42" creationId="{D4C740B5-A6C1-232B-3E3C-062119CED57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43" creationId="{E6500C12-3FD9-82D1-E9C2-4043FC4FB1F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44" creationId="{F7983759-BD1F-F904-E657-322D084E10A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45" creationId="{8869EC10-8890-9FF4-BABB-D2BD0415275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46" creationId="{68B2877D-85D5-EB21-424C-F5E2CAE4665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47" creationId="{21DADBCE-0A8C-E376-54A2-D4930FA8DC4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48" creationId="{F716AAC1-F066-2E44-2F66-F76EC378CB8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49" creationId="{B6E3E25E-2B47-2F3C-9595-638EBEEC5A2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50" creationId="{ED43AC3C-E311-159C-AE8C-873B77CD170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51" creationId="{440D0269-7F04-A162-EAC3-237AA41B1C0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52" creationId="{AF3412CD-DFCF-5CFD-D295-5BDB67A1B55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53" creationId="{7FEAF687-5BB0-10DA-C356-ECABA37897B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54" creationId="{21B48910-2318-1FEE-CF89-297E8B250F0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55" creationId="{545AB19F-8F95-E647-22AD-4C694A0BC3D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56" creationId="{D5E8B551-DB79-80C0-1375-98574A3C48B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57" creationId="{93024C46-6AB8-6AF6-B034-92C4DA0EEC5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58" creationId="{ABED65CA-8FFB-74E4-D891-146747C8CDD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59" creationId="{03373776-B540-B3D5-B3B1-84F2533D1F6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60" creationId="{B795E1AC-990A-911C-0E7C-2E0DD76E6B7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61" creationId="{2DADDCD7-65A6-336C-7433-D60B965EE94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62" creationId="{B215A97C-DCCA-ED9F-ADBC-89096DD9878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63" creationId="{C437DDE1-E92C-0683-FAC9-8224E69D7E7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64" creationId="{D9948E7B-7360-366D-6EA1-177902D7CB0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65" creationId="{B1FEDA3E-43E5-9E59-C0D0-F7065A88EC4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66" creationId="{6FC465A6-C0CE-E885-DCE3-01037BD0DCD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67" creationId="{9C46C0DB-92B8-0712-1B8D-D64EBFE76D9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68" creationId="{E6415D97-87B1-782C-CC00-B4D422B8FA9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69" creationId="{E8E0E88A-579C-AFAE-0569-CA184ECBFDF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70" creationId="{08EAEEF4-EF8C-1F62-9972-34FED859A57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71" creationId="{5CE383EE-37E9-AEC2-8F7A-D738F241237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72" creationId="{53A4F467-FE69-1CBD-6124-DCBE032AAFB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73" creationId="{BE7F5216-5754-F7B5-E347-FEB2D9219FF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74" creationId="{2BC42A3F-051E-FA9F-B6F4-BC402BAA7E7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75" creationId="{23658098-FC27-F6BA-1570-F0ADA9CAD02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76" creationId="{D980DBC9-9694-C3B3-327C-51849550015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77" creationId="{7300367E-D5B0-FD6A-A667-8F07A29D32C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78" creationId="{DEC7342C-C891-DF4A-396B-5AC222FDA2F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79" creationId="{7176A68D-C14A-799E-8EA3-1E3C1619513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80" creationId="{FB53AF83-DF9A-8772-1F22-0DB50E4000A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81" creationId="{A678E286-B02D-2FFB-55A2-1BE2E21B61E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82" creationId="{25D32347-59B9-1353-05B7-4865945CBD9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83" creationId="{B753067B-77AA-E159-BCAD-8F256814231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84" creationId="{C7BD233A-45D4-9F55-80F8-35C4AEAA7EA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85" creationId="{A1CA193F-4BAD-E438-48FF-0E323D83C9B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86" creationId="{4401DC16-2834-475B-DFB3-F86A02AFDCF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87" creationId="{38122120-56F4-D91A-9CE5-DC2E255035D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88" creationId="{3C5E7039-566E-0567-685D-6473F83CB6A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89" creationId="{74864130-0AD9-F9F8-0A2F-4331BFCA3F5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90" creationId="{DDE433D9-C2CB-0946-DC00-3B748E87C78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91" creationId="{2B9DB5AC-CAED-0D0C-B904-8B649F0C397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92" creationId="{735DCE80-EDAD-E5BC-7436-DC3854972E3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93" creationId="{FFF1EE1E-BC46-2DF9-7847-82639EFFEA3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94" creationId="{416B82A4-EA8F-6BE6-7BAA-38816732943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95" creationId="{2E679536-B3DC-3FEC-FDA1-66836EFB7FD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96" creationId="{74AB6188-9E2A-0EA3-53DD-CA2BDFFD8D4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97" creationId="{EFFE9DAB-8536-784D-B904-56DFBAA17F8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98" creationId="{C6B9905E-38EC-FF3F-31D8-8F54996A50D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899" creationId="{64301958-B4AB-7BAC-B354-3D1590894FA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00" creationId="{8007FA00-EDFB-07EE-C18D-1A1F1E6C296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01" creationId="{BD610F31-25B4-A24A-A575-7B8EA7995B5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02" creationId="{7AA789F0-FCAB-7ADC-D188-5DEEC503A8D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03" creationId="{F5C163FC-C267-40B3-80A6-EE89EB3D0C5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04" creationId="{89001A0F-5082-3AEA-D333-2C0D62B4D38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05" creationId="{20E274DE-83CB-B6D2-0B9E-FA8549E7245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06" creationId="{84BB72EC-FDAF-1724-4953-36F21FC2EE8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07" creationId="{E74353A4-C129-736B-C084-B04369B0EE7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08" creationId="{22C65AE3-B03A-6114-42CA-8F904BBE585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09" creationId="{13967FBA-DF7E-60D5-6616-680B7938ABC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10" creationId="{8B8246F4-A0A7-7A96-D28C-1EF4DBD7C23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11" creationId="{DB72C554-88C3-03D1-DD02-95B0EF80713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12" creationId="{B08117E1-8504-332A-81B3-44EEC455969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13" creationId="{03E98196-64B5-8506-CD2C-4C84023A0BD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14" creationId="{F61D0A92-E231-C431-E2AC-4C05890AC36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15" creationId="{2170BE81-13E0-3EFD-0290-99D47B4DD3A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16" creationId="{FF637AD5-7D97-5E8F-6488-FBC9FE7676F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17" creationId="{75FD99E5-9786-30A2-03F3-1E7D15EA163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18" creationId="{65D233A9-3132-9714-E884-FB4BB6A560D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19" creationId="{5D8D38BB-E775-D590-0917-546A3F9A68E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20" creationId="{6137AEEE-5FCE-D4F3-4256-ECDFF7A3E86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21" creationId="{32136408-971D-C875-A0C9-57A5FE3CE1F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22" creationId="{0C953D36-8B31-3D20-6FC6-D860A73A008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23" creationId="{1FAC5A36-4944-DE72-9474-9623E488D84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24" creationId="{12A045B5-D9D6-64A5-ABBE-E6F36AC323B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25" creationId="{26E9B268-230F-0643-2D5D-DF30266F400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26" creationId="{044A20C3-C14B-0390-AC25-5EF50E45BA9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27" creationId="{794E17BD-8363-D054-D959-B7572260F39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28" creationId="{9111A281-9748-3E3A-5D05-8100C89EEE7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29" creationId="{031469A1-2746-CF36-09F3-6F5C3D84335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30" creationId="{0A4795FB-9273-2436-CFEE-EFC9686278A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31" creationId="{BFD19317-2210-0A66-1485-1920075C9F4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32" creationId="{8F98036E-AB82-7260-F2C3-B2541FBF835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33" creationId="{EB72D2F3-92F9-3C6B-C2E8-CAF1657196C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34" creationId="{BFE44D85-AF8A-16A0-B0CB-3C82D6F1608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35" creationId="{99D5769D-EB02-4D43-5714-459EDDEFF48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36" creationId="{842BFBCD-B45B-AE9F-9343-EE82C1A4FF0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37" creationId="{8DBEF4D8-3F32-37BD-16B9-8E1A2E3F9EC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38" creationId="{98DD5CCD-4ED0-BEB5-8529-73918EE8A24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39" creationId="{A1EE42E4-9514-06F0-1029-E1060CFE49C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40" creationId="{715C6C78-F3FE-7E07-199F-AC5144DAC6B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41" creationId="{94960A43-37D6-484E-2FB3-424050F5F9C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42" creationId="{EA5752B4-5178-9F19-A59C-A0C4AD7C83D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43" creationId="{6F80B526-0B9D-6983-6AD9-B8F5D2B7250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44" creationId="{B5730580-63F7-65C8-1D59-F7AA28FE8C8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45" creationId="{8EB6A03D-8106-D3F6-2DE8-964C12A118A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46" creationId="{600143F0-7151-D331-33A9-F427523A727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47" creationId="{AB5803DA-E67D-4184-2461-2B7A652AB6F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48" creationId="{BBE9BC38-DB99-BF94-15FA-348A866D8AB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49" creationId="{328EF98D-02F3-982A-0DA4-9AB46E71BD3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50" creationId="{BE4A2841-541B-C95B-983B-D31D15BB38C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51" creationId="{EFDF612F-BE69-7F15-81E8-CE6097E1A73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52" creationId="{ECEF0C1F-D2EB-0E59-1715-A9070285907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53" creationId="{02F740DC-FC32-0843-5C71-895D4D2A67E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54" creationId="{D69AF4C4-9225-2F9C-0CD2-AF2F5929A02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55" creationId="{F7689B68-F4FA-A27A-C59E-CBC43FC9082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56" creationId="{21A53C77-AE5C-C49D-5D48-B0BEF73B1BD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57" creationId="{E26ED9DF-2AB1-1ABC-2D8C-4516CA72C59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58" creationId="{2FAE3D83-FEEC-877E-66AB-7CA9D13DC26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59" creationId="{3A4F142E-FB70-FA65-80FF-1658515D2D3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60" creationId="{5B292A87-5BAF-3A3D-70FC-7EFF7AEA6D2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61" creationId="{453CBE91-BE9A-BB3B-C58F-B3E3636BB5A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62" creationId="{97B168E2-3AFE-184D-7F7C-02E8D655078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63" creationId="{3E1C9446-0B33-1DF6-BF5C-B30AE921F5F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64" creationId="{3EE0FFE9-DCF4-4E85-FE99-47394CB7010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65" creationId="{21C71979-F7E9-2235-66A7-88E5908F457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66" creationId="{166E20E1-1211-B9C0-38A0-E055DD00A66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67" creationId="{C29BDDD9-61E7-E485-FF77-FCB4B4780F5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68" creationId="{384A2F3B-7554-E7B2-8E28-F165CC1CA61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69" creationId="{6C45923D-E67E-4AB7-D68E-9BF8EAA1169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70" creationId="{9A76D425-B0C6-55E2-7532-6F68B0B31F5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71" creationId="{EF4A9CF6-7374-816E-EF40-F4BC49FB615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72" creationId="{8EB5BF68-D4F6-8612-D6A7-0AC0DA72C15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73" creationId="{57503B79-2A25-68D1-23D3-04BEE155794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74" creationId="{FCC45422-8EA2-147B-9EF1-E04AE77386C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75" creationId="{2A55DBE1-2F1C-9F3B-A41C-17E947C35B1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76" creationId="{99A53BF5-11A3-C395-2845-F312F128C8D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77" creationId="{542ABDAC-200B-EE14-A07F-8BC0AC21E38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78" creationId="{CD58AACD-0D92-7C7E-A36D-AC57D6F6174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79" creationId="{E805EBDB-515A-0161-6B92-2F7C8AC739A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80" creationId="{954E027D-14AC-D366-9CD7-7DA7DFA8915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81" creationId="{2C10217D-9FDB-1468-5156-89A714738E2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82" creationId="{DBBDB0ED-65A2-4052-C578-2BFAAE8B77B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83" creationId="{5026BF43-E8C6-CB0E-26BA-5976A363ACB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84" creationId="{8BDBB96C-7E5E-C357-81E9-CEBF70F0A15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85" creationId="{27C925B5-7C1C-A1C5-3F58-4AB7E4063A9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86" creationId="{51AE3BB8-B196-D1E3-E4DE-1B1C71AD510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87" creationId="{78B9F1BB-12F9-D25C-E800-9CB019D7477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88" creationId="{CCA6DFB8-CA8E-0B29-3FCF-0979774EB52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89" creationId="{586C285E-D0F0-550A-B826-E32C2FD2E46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90" creationId="{D71AB0F1-6419-8C5D-4237-521D360647C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91" creationId="{0B11422E-9632-CBDC-2258-0B9A2D27AE7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92" creationId="{D4DEAC04-E5FD-27B3-1E1F-402D0D8DE20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93" creationId="{FB2F275E-002F-E6C6-8863-F15D5B74A75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94" creationId="{267DBC72-6A54-464B-EA1F-CDA782A304E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95" creationId="{B5F8FD2B-6BEE-2378-3D0E-6B1BF4F0905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96" creationId="{2014357E-A024-7DCA-9802-52BAF5E2226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97" creationId="{F1AF7F2C-A608-9E5C-0AC8-9AAE43C13F3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98" creationId="{AE9B1A20-99DF-D7D3-D0B2-FF017112FB6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1999" creationId="{7561871D-1820-499F-FE74-27CA7164500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00" creationId="{619BB5B3-3061-756D-C010-2519E24E5F2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01" creationId="{C73CC6BF-A6D6-4C48-1764-242F23B7713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02" creationId="{689D43D0-F6FB-5A6C-5FA9-074B3B83FB1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03" creationId="{44ECD531-D8CD-E8AA-E0DF-881FC764057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04" creationId="{55A5341C-CF0F-46C3-C551-82F10FAB74D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05" creationId="{3A98509E-AEAA-99FD-BF3F-EC0279D925F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06" creationId="{E8CBBB60-9F30-FD3C-23EE-F51C527E767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07" creationId="{EA966640-1EC2-C8AE-F984-5318E3916A4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08" creationId="{6FA195E2-C624-4BC2-9081-A99B575CB0F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09" creationId="{05F44C45-3529-7AAD-2470-B217DA2D848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10" creationId="{08355914-B709-406A-C35E-1C55AC2297F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11" creationId="{7AEAEE4C-CD96-7330-3AD0-763BA20CB72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12" creationId="{2C73D687-5C5D-DF28-B5A5-1D264E96D80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13" creationId="{7724BF94-2741-D596-9D86-E37FE358DF8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14" creationId="{7823C3B9-FD7D-EEAE-4AC9-6C8F78289C1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15" creationId="{3334E210-2446-1891-FC9C-3ED09F17223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16" creationId="{9E8F9391-B145-FAC9-CCD0-B203678368C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17" creationId="{5BCC63F6-B350-67B2-69ED-0AFFCDCBE20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18" creationId="{576B35AB-2517-3AC1-5E9C-26B39266DE0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19" creationId="{E69F273F-1628-EB74-D050-D170EB7D4BE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20" creationId="{335A96BF-2269-3259-079A-7BB6080B105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21" creationId="{B1C7A1C6-462F-7769-7A81-3C428F270D0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22" creationId="{3CA35F25-483C-A7EF-7DEB-F6434E978D6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23" creationId="{11517FBD-57BA-B713-98E7-875D86223B2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24" creationId="{14D8B4E5-5655-9009-DB7B-86509FD09DC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25" creationId="{7D17D19C-CF4F-2D83-72CD-BF2A872F414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26" creationId="{2BB54061-75F3-12CF-0A1E-4599BE987AB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27" creationId="{08A5AA0F-9159-0DFA-5B71-2AEA242C2C9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28" creationId="{716CCD7C-BAFC-16C3-3BEA-BDA867DDDCD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29" creationId="{7F524BA5-442A-FD76-AF64-53A29F0A40A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30" creationId="{6405FE3B-3049-B4ED-755A-F02403BE9AE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31" creationId="{69F538EE-E8CD-A2C8-A22C-8A84C28C345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32" creationId="{D0AADB41-AAF5-74F2-A5C4-35BC28F6C68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33" creationId="{C3625003-A6B9-8483-23D5-2957C65ADA1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34" creationId="{D8909C19-93B1-7790-AFB2-2CBD53781D2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35" creationId="{6EF655BE-E376-BB78-2633-14576662947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36" creationId="{D2A82270-212E-997F-94F3-B41EBC78561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37" creationId="{EE9D8945-07E9-ABDD-26A1-227ACCC4566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38" creationId="{494250CF-7F10-9305-F6C2-3B863653696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39" creationId="{8FF85C6F-F0F4-397D-9A77-0AA5AB1AA06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40" creationId="{7FB59810-05E1-AEED-1C1A-FFA07539F0D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41" creationId="{7EA41B33-CC0E-D41F-80CE-91C37718D18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42" creationId="{B4A048DF-C18F-D302-480F-96D71AEBB0D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43" creationId="{2D602FA9-FE34-2C57-FBE6-344CD0AAF9B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44" creationId="{00980FB1-D464-21F2-5F46-AD72C0BC00B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45" creationId="{63121CEA-8570-8B8D-F6C3-B6C94B0EA0D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46" creationId="{75596BE4-2528-DE84-CD70-A1B260EEC6A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47" creationId="{77A52514-5923-8C70-5B07-2389DE6BC4F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48" creationId="{1076BB99-1415-B3AE-AD07-DF3EA9E4013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49" creationId="{C08647E5-778D-BCDC-A383-8B4E395771D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50" creationId="{6CE78C15-D00B-1D74-09C6-47641A9E8FB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51" creationId="{934980D4-8608-F890-DBC2-E28E98EDA79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52" creationId="{F6A3473D-173D-47D7-EA1E-EE093D09D84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53" creationId="{8B7827A0-6B53-D0E0-233B-4B53230E346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54" creationId="{8787A606-D21B-45B5-B7CE-DE7C0E728BB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55" creationId="{B917310A-CD7C-57E3-AC4A-E44015132A5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56" creationId="{3825E780-1145-8D97-9DE3-0A39E1D7E5A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57" creationId="{2250D014-213B-9835-2CB8-6994C4790F9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58" creationId="{CCAEC0E8-E5FB-D6CB-3AF5-48E8956B1EB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59" creationId="{152BC18D-61CD-40CA-9EA1-5F8F7441149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60" creationId="{E5544945-4352-A4F3-7847-410A265FF15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61" creationId="{6719E0D8-7498-9F5F-3931-02497AE1525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62" creationId="{B2FB3CAE-2E14-5CB0-3E25-649787BA781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63" creationId="{A3F95858-A4A4-D21C-CE6E-4FD02021FB9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64" creationId="{53B9B743-9E4C-0AEC-F424-B368BD85BF3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65" creationId="{05395922-F673-BF4F-A240-783FF62EE79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66" creationId="{96645979-1B14-0223-0664-E1FD3E7FA2C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67" creationId="{850D4C05-ABE7-5ABC-E036-C3D5294297F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68" creationId="{BBB57344-C0BC-F978-AB8B-1D47354C9A7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69" creationId="{277BD465-12CD-299E-D84D-6DDFBEDCF28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70" creationId="{95C27B18-0A2B-6003-25BF-47742302F19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71" creationId="{A4F32ADF-26A6-B2B7-475E-7B5E4DDEBAB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72" creationId="{12D6E9F8-821F-A69C-1AD3-FE41BF419D3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73" creationId="{ECA70AFC-803A-6062-5614-5F506A1350A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74" creationId="{A8747818-CC30-968F-FF29-87642325AF2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75" creationId="{7041D063-3C17-5325-AD6A-A91C33C27D1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76" creationId="{A6471753-DE9E-3664-2403-831F1E963BC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77" creationId="{96FFB1EE-400B-ADF4-3D7C-3A6E630C872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78" creationId="{71B7A7B1-50FE-478C-FB68-5C2AB1CBC6D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79" creationId="{D79E1D40-8F0D-D5D7-F7E0-5029A326F14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80" creationId="{9EC79472-D796-5F49-0ACC-0F26B3D97C6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81" creationId="{C7CFE754-8625-9758-41A6-A397FDA2352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82" creationId="{E12499BB-4B97-0869-9E81-193522D5F84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83" creationId="{3BC52E98-C72A-9CD8-9613-95729AD743E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84" creationId="{A85F6D0E-D789-EE2F-4429-25A7A9398B8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85" creationId="{7EAE1B77-906F-EA2E-88E2-20C65E9B88B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86" creationId="{00E4A400-0C21-298D-914A-034491F0155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87" creationId="{553C05DE-56C1-79F4-EAD0-0772341195F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88" creationId="{4F77860E-8C8E-B4AE-977B-E83AFE6893D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89" creationId="{408F62AC-BA14-CBEF-40F2-8E6ED49E2BF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90" creationId="{11F7FBAB-DDD0-4E0E-A491-B9F1B79D9ED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91" creationId="{1AF7B99A-E343-630D-C5C9-256D5A3EF1C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92" creationId="{C5734CA6-6CE2-0636-AD70-6805DD4B79E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93" creationId="{E754B64B-38B6-01E9-8B06-F9D6DCF0DE6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94" creationId="{B1146302-906B-169D-8DBD-17F9568EFD1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95" creationId="{E12CA87D-DCE6-A4E3-762F-CD04ED1AA98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96" creationId="{3F3DFD53-7151-8F97-333B-81825D8DB53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97" creationId="{2E3D89A3-6DBC-2BED-5966-683D85DE3C9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98" creationId="{90B007D7-6538-DDE2-CE32-8AFD3018351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099" creationId="{9AE9227D-1D90-BC8F-4FA9-B1F05F07706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00" creationId="{5333A975-55B7-3308-1631-4EE42F86BCE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01" creationId="{7276C792-163B-3870-17D4-069EFD56B9C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02" creationId="{46D7F3AE-D530-EC36-3A1D-D25C6073C93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03" creationId="{851D5AC5-AE37-8845-4DA7-B68ADFBD54A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04" creationId="{3136E5F6-6685-9C1E-45FA-BAC15CC6B21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05" creationId="{50A2ABEB-BA7B-AF77-8974-A24EF731FE9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06" creationId="{C4EB1723-25FF-A557-8A1E-CFC9ACFCBAB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07" creationId="{CE240F3C-67E0-672A-8A67-D3FDA8633BB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08" creationId="{E819EE15-FF5E-2AAF-BDF9-0AA8C5BA781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09" creationId="{C9A085AF-A20F-B1C2-4525-F35E62460A8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10" creationId="{78B0EC44-9D5F-38F9-04AF-1F8E5D61178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11" creationId="{8D970648-803A-A8D4-200A-55FC3C2B765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12" creationId="{E32EE05E-4954-A308-E3AA-60EF053A4A9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13" creationId="{55D6EB29-6044-B047-1572-3DDC419D269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14" creationId="{C3807CEA-CE05-75B1-D00A-2C6525AE1C4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15" creationId="{ECAA1FDD-C74C-98B8-4A13-E510849C64B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16" creationId="{3F825D0D-877B-7C4F-EB3B-7587C8DBD97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17" creationId="{92EB9D68-54A9-6BED-0C24-FCC63E98E4B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18" creationId="{0DD00F75-E437-E405-BEFD-BDA5A38DCD7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19" creationId="{1AEA52E3-FD09-E65A-7F2F-A71BF46B2FA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20" creationId="{5F06FC5E-9876-6221-59E3-9FCA675240F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21" creationId="{318495C5-D93C-996B-6FF5-1E049624B84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22" creationId="{54A6CC15-FC3B-9637-088D-21627149376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23" creationId="{3A4FE33A-7CF5-9EF9-9FAF-2E84DB6E6AA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24" creationId="{3D97FB20-42ED-4770-9AF4-6EF334EB4DB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25" creationId="{278F168E-5A66-C4D1-D6C1-5BD1B044245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26" creationId="{8A3FFC14-D708-66FD-2B1D-DC55DCAEE0B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27" creationId="{78DF4C46-8591-DC75-E986-6658ABAD311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28" creationId="{9ED8F5B8-B254-270E-516C-014105A164B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29" creationId="{84A9D34D-5207-A049-012E-ECD51AAC1BA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30" creationId="{9121241D-CF28-328D-FAE7-7D85F74E737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31" creationId="{B605DD65-49E0-15DF-8E68-555C3C19C47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32" creationId="{A26C5413-D25C-2F7A-164A-E6E515994FD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33" creationId="{2B59090F-D526-0CD7-9FCD-81DFBA1C3CF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34" creationId="{560C37B5-CCA2-DD96-53E2-9BA23BBA3A8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35" creationId="{A1AAE35D-D232-AA1F-2A07-FAA6A2656E6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36" creationId="{B6F6956E-292E-C6CF-8D4E-E922854A3D4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37" creationId="{27D3022F-7C94-CC93-FD36-4557D3D845E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38" creationId="{37AECF37-EBCF-7AA4-E74C-79020407243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39" creationId="{4F56DC89-3103-282B-421A-69F21C14889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40" creationId="{64BC3E3B-B295-9511-2E01-A4CA6213023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41" creationId="{C1EE3FE4-D3FA-0553-DE87-B50D1E19E15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42" creationId="{D5BC22B0-D999-ECF2-7D58-FD8489B114E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43" creationId="{DC6653CC-D63C-F3F7-44F4-4534206CD2C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44" creationId="{EE3FBAF5-3D14-B796-95AD-F0A0A36BECA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45" creationId="{32924BA3-D2F3-5269-4EB3-61A0934E0EA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46" creationId="{D1D4505C-B987-54E9-24AA-E00690CB585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47" creationId="{FE6BB89D-5B8E-DD0B-F8E1-E35771BC7C6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48" creationId="{DC32866E-3A18-D9C4-4C58-5DAB0A9FDFC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49" creationId="{E36AAF4A-5A61-1317-1EBC-A02503C37FD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50" creationId="{2559DAFD-3003-D1A3-5E36-FB49540AD03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51" creationId="{23D05D30-A55D-5186-3D9F-E47EDA4F84A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52" creationId="{320D3725-42B0-3B17-3DE3-E7C4A5368BA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53" creationId="{B70D0118-F926-0255-2E93-E2CE76A6282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54" creationId="{0BDAE432-F7DF-0ADD-E5B5-6C178B6BFE5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55" creationId="{E34DAF4A-F49E-257F-D184-09A50B54B45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56" creationId="{FC7F2A0C-A53C-CDEB-2EFA-4B46BCC3935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57" creationId="{ED647D1D-4832-D096-7C6A-D154140F80B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58" creationId="{591EE80B-713E-1A10-29A0-2B8076AF292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59" creationId="{46F23709-6013-DD13-000C-8E1BD9AA791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60" creationId="{85260EF9-25A7-0094-8DBE-D1642166103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61" creationId="{EF7CF06F-219E-B788-4E0D-BBDD405F7B6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62" creationId="{80B1FB26-2FDD-7F95-84C7-E61B2EB3013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63" creationId="{B1058C24-A2D1-20F9-007A-B8A652E5293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64" creationId="{0BD78ABC-3536-54EB-910D-2AC6BD68142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65" creationId="{D2DC1CDE-86B8-770C-7E84-6590845DDE0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66" creationId="{694258E8-9108-60B2-3BEA-D5B3375C202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67" creationId="{FD2B9958-B820-F8A9-44E1-DCD0309B916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68" creationId="{AB478F6A-A77B-60AA-75C3-6055252A9F1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69" creationId="{A188545E-1C57-0DC4-157D-ADEDB843DA4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70" creationId="{0FFCCB65-0EDB-DB3A-313E-296D7C07D1D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71" creationId="{8C407071-62E4-6D57-F43D-FEC777182F0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72" creationId="{3011095F-E972-11B1-EAFE-55EA6D56879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73" creationId="{1C3E95C4-6CB0-5534-BE98-0C84AC8EDD2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74" creationId="{D3DB4F25-AC68-417B-1A56-0EDBB91B0A8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75" creationId="{98DCFEB3-C26B-1E36-3ACA-07B0AB6C965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76" creationId="{8E2C2860-CECB-6FA3-11D4-4C630DDEC52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77" creationId="{D759B9F9-DF71-45EE-AFAF-9893DEABCC3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78" creationId="{1D23D0A0-1AF1-7085-53F5-E61F6F9E4F1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79" creationId="{1ABA3320-0D6C-6016-FCB7-6176512CF76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80" creationId="{D0874774-04D5-41ED-24C2-0ADFFFBE768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81" creationId="{9A6D641A-6EA6-ADE6-AE46-7131838FEF7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82" creationId="{B610311B-B5A1-03C0-FB19-ED22A64D798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83" creationId="{27D1DD70-BE93-CE53-1A78-159CE20DC12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84" creationId="{E6787084-AEBA-7504-AC27-AAF63AACCD6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85" creationId="{8D51A367-24D6-41D8-1438-7A1CDD1DFA3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86" creationId="{BADA4713-0F48-0895-1721-D4CFC4AF36F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87" creationId="{361DB3FC-ED2C-B57E-8F31-0FF4C2C14B8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88" creationId="{F607EF2C-9B38-FCA3-516C-3DFDBC04A79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89" creationId="{FD8FDD23-54CD-4F82-69D7-F4BAA020A1D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90" creationId="{6B7D5AE7-F3E9-C4FF-474D-668CEF11134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91" creationId="{978E8942-EE8B-BA45-9510-BC61CB583E1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92" creationId="{E07EA931-266B-2579-A67B-D2DDAB16EE5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93" creationId="{E551E8D1-719D-CAA9-4412-3F30B71FE6F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94" creationId="{2A395223-A15C-CFC8-2325-CBC09A2A5A5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95" creationId="{71AF5B22-C793-A89B-FFEF-5F15ECABC00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96" creationId="{7391EE56-CBD6-5E18-B78A-84CFE02AD36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97" creationId="{6A88D4C4-2021-F3AF-B393-B22EC7426C3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98" creationId="{FA194A64-932E-EEED-B442-C89DCE0FD7F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199" creationId="{DA681B16-8345-F9E4-5D31-C1B3AFAB575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00" creationId="{6340EF82-55FC-02B1-1744-B4B47796C59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01" creationId="{6B5094A3-EC0F-7751-14F0-D935584B464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02" creationId="{7EF3BE6B-E000-2B42-2A2C-233ED21E2CC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03" creationId="{D5C29C32-00D3-ABA2-61C6-5CBBD391CC1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04" creationId="{37D45AAB-A55D-DFFF-0193-E35E35908D6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05" creationId="{E9BC7292-781C-0318-D057-140F9D4D584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06" creationId="{52EE6939-5DDF-E18F-AA3A-8B057A66120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07" creationId="{67D08E8D-16C5-1B73-8310-CEEF3F1DEFC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08" creationId="{DD0ABAB4-13A4-41BA-0152-1F8280BD605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09" creationId="{5AB8406A-2521-5DFB-5811-EF18DDDF609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10" creationId="{E2F7AB9B-1CD1-C754-2739-27820EE9EB9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11" creationId="{D317B2DF-63F3-F11E-AF58-D1A341D57B2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12" creationId="{34B2B80D-FFED-0EBA-6A60-77F664110B3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13" creationId="{553B1DE4-0D9E-8DB2-4A3B-6631203E5B2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14" creationId="{3A813988-7B36-5CE2-8FD0-5B320ABE0F2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15" creationId="{8553C8D1-7DAD-C449-C999-DB3302BC6A1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16" creationId="{77E85E7C-8ABD-0CA6-E8AC-87802953D25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17" creationId="{AA28DB5F-B0DE-6C44-E8A5-A7A1A0FF05C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18" creationId="{C7496230-CC5B-7486-DFC9-C676EFF8161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19" creationId="{12611CAF-4494-6BF8-61F9-7D1DC2AD516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20" creationId="{58713860-CE15-C3B3-631E-3466DED3881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21" creationId="{205DA639-F071-B252-D16F-AFF2F34B7D4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22" creationId="{FA3ECEDF-CC41-2E2F-C9CA-737672984E2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23" creationId="{E2D4D266-6641-0D43-07A1-C5DD3762ED1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24" creationId="{9528F2A7-78FF-6E39-8213-4DAB60EF1AA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25" creationId="{E3F2FBB0-75E3-5E0D-4E58-B44CE333F63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26" creationId="{70375458-5F59-53CC-D366-D944111F624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27" creationId="{DFE1B0AD-834D-61C9-A608-34DAADBCD5B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28" creationId="{D9C2D80E-CBB0-1B2B-4B50-3AD12D68B77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29" creationId="{451BF55B-970B-BAC1-F97E-E878AB536E9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30" creationId="{53CFFB8A-E0D8-358F-84A3-18C7F4EFAAF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31" creationId="{582AC702-17B4-842C-40CC-9AD6712A745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32" creationId="{5BD450B2-57D7-BFB0-1636-B096BC149DD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33" creationId="{5C60ED11-F691-A1FA-CFC4-83CC081E7C8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34" creationId="{8C5596B0-3ADF-0A2A-2CB1-5BD94F30033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35" creationId="{061B5F8C-2748-8E74-49D9-3A6A12F7776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36" creationId="{70D416CD-5AAC-6F4F-033D-E72E95DD067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37" creationId="{2E933D7E-E466-AC08-8503-4E7D3B6CF78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38" creationId="{28A1994F-BC48-897B-DADC-1E3EE827345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39" creationId="{8AB3A4A8-6466-5764-2C7C-8484C4A466F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40" creationId="{34F552F3-95F5-9CC8-385B-DED843FB2C1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41" creationId="{7AA0BC63-76E7-8C0C-9875-7CE610DED7C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42" creationId="{FC08FC03-D2AE-F0F2-3CAD-4F731751F3E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43" creationId="{D6F44AB9-AAB1-538A-ED44-76EF23F986C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44" creationId="{A7F795B3-C025-2D62-28BA-662AE8E557F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45" creationId="{9FE4EF0C-1BBF-C2F6-D0EC-5E5EC7F3707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46" creationId="{42326AD3-A556-5A34-687D-F450BF9B6C4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47" creationId="{35183B1C-C3BF-3090-C661-3CE6C8F2808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48" creationId="{E6081148-3607-DA5B-7D4F-E72534B94E3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49" creationId="{C2BB8F18-EF37-2AF3-EDAC-C3E1EE13324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50" creationId="{DB893240-02D6-FB6B-4A32-933BFB887E1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51" creationId="{F76CF717-1787-780B-A540-F85EB0F8BCC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52" creationId="{AA54FFAF-B01C-9437-31D8-C7EDCF6B298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53" creationId="{4A363841-A6ED-2EAB-DD95-444BE4FD458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54" creationId="{E78847BA-F1B1-B7D4-FA61-A1E82126424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55" creationId="{0B245222-AADE-16E5-6E99-30FF54BA70C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56" creationId="{DE7ED051-ACF4-DBCE-1569-530A4D98BDA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57" creationId="{9297B4AD-3F51-6E12-F60C-63702A8FC4F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58" creationId="{A6A72CE2-7216-ADD3-32C1-60B06D478A2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59" creationId="{42D25B4E-2E02-0EE8-533B-38281244B1B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60" creationId="{D2C33746-93B8-2020-716E-73684D2E7AB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61" creationId="{75AF4872-7471-18B2-8966-DF55660B467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62" creationId="{19DEBA0F-0EC3-AE50-DAC0-99C86A2B593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63" creationId="{E76A036D-5F02-157D-085A-2B55815924C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64" creationId="{A1B4CA2B-02DB-7BAF-09D9-662D2D49B6A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65" creationId="{EA017E75-672D-9B72-6514-9BC58DA259F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66" creationId="{0754FD44-D2CF-DD90-D90E-E330B604ADC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67" creationId="{9B12935A-132D-1F4C-0832-24AAD89EFFE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68" creationId="{201B81BE-E1A6-197B-2B74-EBD12559D90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69" creationId="{67D461E7-8BE4-07DA-7ECE-1A8304A1EA1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70" creationId="{068C53F0-784B-CE0D-53A5-B2432120466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71" creationId="{F563CAC5-7E0D-E897-8A9D-4D4A7708676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72" creationId="{4B2AEEDF-780B-DE07-F724-27BED453AFE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73" creationId="{B9198D01-36C2-22A2-833F-5FFC514FB03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74" creationId="{5CC846E1-49EA-DBC2-0E49-E92416DAF16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75" creationId="{2DCC015B-7A6F-DFB6-509F-0D97F65375A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76" creationId="{689AA009-B281-2615-030C-522533DCFC9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77" creationId="{FD474705-09FC-49BA-64DE-C6EB4DECB8F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78" creationId="{0B34C154-AD53-8343-A57E-F4B7CBB4CAD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79" creationId="{85C36865-5E34-853D-FC87-79BF742E260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80" creationId="{C4ADB045-5F03-ED78-37C3-F5417B1F8C5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81" creationId="{B6D2106C-A5A2-7BF4-D88C-0B202DA6A93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82" creationId="{CEF10402-75F0-B029-2599-CCC39D2B860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83" creationId="{AEA58425-364F-6355-6549-87C4F816562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84" creationId="{EF83F6F6-7C75-E4CD-EFC8-3689AFFDA93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85" creationId="{5A8A1094-D224-DB87-3C1B-8665DCC302C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86" creationId="{A9A52298-8C00-70ED-128A-ECE17C3AE73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87" creationId="{85FA021D-01C1-B534-0F8F-E74790C1FA2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88" creationId="{165331C8-4A31-41BD-417C-92E65500A43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89" creationId="{0E62CBE3-9D42-3D95-2C91-1F9E1220A95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90" creationId="{6C4587DF-A04A-D238-F745-84715FC9C0F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91" creationId="{E0AE8DC1-1171-4963-12A0-4183F0F10EA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92" creationId="{83A0FEB7-8EFE-6848-9817-B50604F10DF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93" creationId="{E59BBACF-6F2B-09F8-21B9-CD3709233BD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94" creationId="{9CCE9AE2-5FAA-F4F3-3454-10F5A98DCB0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95" creationId="{29208B96-B167-2848-77AC-DEF536C60B5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96" creationId="{11DB63E3-20C2-3943-176E-396BFDE0BA0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97" creationId="{512E8C6D-1D70-9785-AD4D-B9E54FDFAFE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98" creationId="{303AE666-FEDD-2CB5-D7C7-685A0F7389F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299" creationId="{5981E2D5-13D7-6F73-36CD-960EBBC752D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00" creationId="{66858E05-5868-1587-8E64-F57804D5558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01" creationId="{EF6276C5-F9F3-9E52-DB1C-58947FA1212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02" creationId="{B8735F56-E2A4-6610-F89C-DB134106486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03" creationId="{527B3A6D-DF63-C9BC-FA96-DDB80399637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04" creationId="{C92C4911-2802-62A4-4304-3334C2DD70B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05" creationId="{82E8CE53-6E0E-F6A8-850A-628B194AF32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06" creationId="{18EAEC78-5BA1-51A7-9759-F1E37D93591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07" creationId="{14A69736-1E4A-D5C1-D3C4-0C6790989CB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08" creationId="{BB367ADB-2B43-0787-4EBD-E66ACC9A139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09" creationId="{9E8AD42A-4F55-5E74-4117-C38AD8F7503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10" creationId="{42E9AF9B-35B6-5FF5-140B-C78FD01C4D3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11" creationId="{EF834A8F-4854-1CF5-DAE7-87B1CF5E932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12" creationId="{DD2B8FBF-6F1F-B4A0-626F-0B985444963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13" creationId="{36A35F6D-66FE-EAB5-6FDE-AF405FF27BD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14" creationId="{41704292-167C-7FF8-7215-C394DE081EE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15" creationId="{0251FC0D-DF82-DACF-3EE5-D4EF45F0B4B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16" creationId="{10A788CD-EADB-434F-EDDA-DDA8C138165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17" creationId="{F25DD8F1-3E2E-6B59-30CC-30B02E1E7B9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18" creationId="{733A3DD6-83DD-DDC0-5313-B1DB44354BA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19" creationId="{0F5888B9-DE87-E692-263F-FBFE578D8A3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20" creationId="{6447F63D-0075-A545-8B63-6F713D71EB2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21" creationId="{AE5EBAB2-1D13-8502-750F-A0C9DCB4285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22" creationId="{69D8A5E2-FB2B-3ADD-2ABD-E46710522A8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23" creationId="{097C698A-D75D-1C0E-9C37-39F1E0ADD84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24" creationId="{368CCC20-3D93-BF54-5DD9-E2B2A52AD6D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25" creationId="{B88BFD61-C758-4A07-6A91-69BD576A87D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26" creationId="{1AF0CD81-2E65-B2F8-90CB-B5520BB2B01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27" creationId="{CCCE8102-C0B0-7D6E-F58B-9D7F8AF7F3E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28" creationId="{123B94F5-0672-ACC7-0FBF-163219C48F2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29" creationId="{F9FFEA18-73C9-45C6-85A8-146D7678A6C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30" creationId="{E37F019D-8189-E717-013E-4097B0C511D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31" creationId="{27D4725C-44C6-32A3-013A-1C3CB8BF246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32" creationId="{011438DB-2F45-D0C5-E236-47D9276FB17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33" creationId="{2420C7D2-A5DB-C1C8-EEA5-C88EB5D4BFB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34" creationId="{F66EF753-7A29-9DDC-B2DB-922B2FC6238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35" creationId="{C6BF1F70-634E-A425-AB4D-18EF387796B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36" creationId="{0FFB401E-4651-C659-F5EE-E50F50E04DC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37" creationId="{7FC53D9D-7DF7-DA9E-D92A-4A24096F477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38" creationId="{1F9AF6A0-F9B4-604C-D132-973BD2CAB24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39" creationId="{FB79E17B-ADBD-C897-5779-14082224200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40" creationId="{B5F296CF-7812-7A2C-7621-3E8F10AFCCA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41" creationId="{EAB589D1-813A-05BD-6AB2-5F0DB95092A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42" creationId="{04A6286E-6F33-A2B3-2D97-C79C76701A3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43" creationId="{9F8E1A5D-6FB2-92D3-61BE-A9B40D753D6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44" creationId="{67279256-BFAC-6C47-A315-C77AA33EC5F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45" creationId="{2F2B5381-9E9E-8D08-4AE9-48AA57F22DE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46" creationId="{ADBAE96A-B6D5-06EC-AC6A-BD71CAE6370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47" creationId="{A54BFE60-A323-BE4C-2927-D41911C4541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48" creationId="{18B210A1-CD9F-D346-0D5C-BF114220670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49" creationId="{82C6FD02-A14F-FF03-D3B1-40F7609401E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50" creationId="{FE06455C-9EFE-1341-112A-F6A158004E7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51" creationId="{DDABB4BF-95BC-38EA-800E-569910B6E3C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52" creationId="{12D3432F-9F02-B9CD-3480-7CA1653DE64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53" creationId="{B8D0F12D-752E-9F87-744E-2C613B15CE8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54" creationId="{CD8A9B31-7B4C-BBCB-26DD-377FD3D2BA4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55" creationId="{1C9553BD-3DC7-458F-52F3-4871031A330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56" creationId="{638AB5C5-66C1-B3A4-54DE-D3EE1F41D8D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57" creationId="{8B47FEDE-EFAB-35D5-F64E-B4B8DCC7FE8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58" creationId="{972DB627-391E-4FF0-DEE6-FCBE9714DF3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59" creationId="{A6AADF3C-D31B-C780-DDBC-5EBFB3040A0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60" creationId="{FEBC56FC-9A19-6842-B341-43358110EF1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61" creationId="{67CEE393-69F2-8DA8-DC51-97BF1953A14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62" creationId="{5E40DBD4-CA81-08AA-998E-2C0559E1AF0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63" creationId="{4EF45F42-C0A3-3410-68C9-ED3BC89F6E4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64" creationId="{CBF0E37E-B58A-7615-741F-456A6C18E4D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65" creationId="{78FB145B-2BB1-5D1D-0819-C3B5E5DACCA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66" creationId="{F83B2A39-37DF-A3C2-A1B8-9D0F6B36571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67" creationId="{9B3C3C4B-8814-3255-55F9-26048C3CD24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68" creationId="{475DC254-2AA4-B5D3-FBFE-AB86BCC786C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69" creationId="{AA381D60-1E3C-7EC8-61E5-D9D44C0E46E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70" creationId="{1FBAD202-4174-A3E6-7DA0-00A324D1803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71" creationId="{0B6DED6D-8A54-40C5-B3B4-116C8BA2CD2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72" creationId="{CFDF32D3-66B7-6C08-6867-EE43E811CF4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73" creationId="{20D8928F-E52B-C270-ABA6-BDF86C81EA2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74" creationId="{B745FF43-D162-88EF-34EB-8BA8BC79477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75" creationId="{FFABE909-35F5-BD0A-5FF9-9C6196265C6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76" creationId="{5879E185-DBE2-805D-9F6E-D718FBCA86A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77" creationId="{C0420E33-2B05-73B8-BC20-AA46202FF60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78" creationId="{428B0E4A-1FD1-83CB-BA00-A30B5F4B316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79" creationId="{F621FE6E-042A-3C96-CBB7-20860F2A2B8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80" creationId="{93D6D88E-BD43-21E1-ADDA-766B255307B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81" creationId="{94FA02BC-4006-7180-6AB7-C8D7A1B547E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82" creationId="{760E0375-5894-A59F-7DB5-B0DF503742B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83" creationId="{68E91691-C670-D1EB-4CE2-6B6CC3874B5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84" creationId="{A16DEC9F-222B-89AC-B208-7755C61CD54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85" creationId="{56945475-34BB-E1D7-21FD-0940F15B9D6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86" creationId="{C8DA91AB-178C-8519-6C82-D7EA0DA99A8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87" creationId="{91127457-6B48-591B-8DD6-9992AB408DD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88" creationId="{B5AD2730-45D8-7D64-8175-E5AE2FBF202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89" creationId="{286E68F3-D7A8-9010-2FF9-DE1FCB574E9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90" creationId="{5C430E70-545A-0D8A-4E47-3616B2C3236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91" creationId="{FA63405E-133E-C19F-7647-DE08921C4ED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92" creationId="{6752EC9B-06D9-3B38-D017-CF1016025C9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93" creationId="{FA5EC98C-56E0-89E9-8F6D-78454109E13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94" creationId="{0182C1DB-03E6-27EA-8A64-59FED4BEC69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95" creationId="{78DD5909-5B27-42B4-4F9C-72A818AAE11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96" creationId="{601C9FB7-CAD3-F968-CA49-CFAA50813A3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97" creationId="{C6099D6E-F495-E0A6-9BC5-9767174FFF3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98" creationId="{B642303A-09FD-1729-0860-8A8E03B62E2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399" creationId="{0A7521E9-E492-2A88-824F-F69477416ED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00" creationId="{E4A4EFC6-0333-BE4B-1823-636B5033AFF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01" creationId="{CADDC7B7-3AD2-2E9C-9D44-4B213055BE8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02" creationId="{26A2E3EB-213F-503D-F564-3D501732E3A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03" creationId="{3D2CB149-8A26-21C0-E297-9E29F142EAD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04" creationId="{A31D33BA-173F-B082-9371-2B7A7D46204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05" creationId="{36C2E432-A8D6-25EA-0E16-B28773F26DE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06" creationId="{A10657B8-DDC5-4B6F-3D85-44A7568A1F4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07" creationId="{C1971C4F-F89E-C436-F700-ECF1360960F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08" creationId="{3CA3B04B-BEE2-4973-59D9-9C82D5EAC7F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09" creationId="{4B3B734C-C19A-1C21-4F8C-F588444F61D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10" creationId="{059893A5-04F6-B0EE-16C0-2C184D0B275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11" creationId="{B1A46F2A-793B-D5C1-8490-598DF0C4868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12" creationId="{B11584F1-E1E3-5DAE-D5E5-1C96C10699E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13" creationId="{8DF76A4A-6E54-0624-DF50-1A88726CBAD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14" creationId="{1CA532AD-1323-FCD5-F1AB-699EC9E601D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15" creationId="{8B918E1F-A57D-A72F-6F3E-863F74B5AB3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16" creationId="{336D6996-7E5C-B338-2A07-D0950892DD5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17" creationId="{94B18AA1-FF20-A2A7-14CA-F0A9241BE60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18" creationId="{5E3EB02E-EAC4-5F6F-0CE6-F314AB89270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19" creationId="{6E5C04F6-E99C-90B7-9F91-F3CE86FD9B0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20" creationId="{E04CD061-A8C6-1754-3694-A6F719380CB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21" creationId="{89226DD1-6F94-A6D5-15D1-86CF8D0F051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22" creationId="{64436F01-0CC9-01DC-8E1E-C45CD5F1288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23" creationId="{2D2FB840-747B-8C6F-8B64-C0A519D60E5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24" creationId="{EFE570B7-3DE3-A746-212D-28AE49E1D2E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25" creationId="{7631508E-70EE-5790-B648-FA12B344627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26" creationId="{FFCF4FA5-7CB8-DFB0-3A37-A1E90D16C12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27" creationId="{5107C71F-5916-489F-6811-B6BC206F847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28" creationId="{776C3D0D-90D3-B94B-1C55-E97597C487F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29" creationId="{0215D69F-28FC-3AC8-0041-B931C9F847E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30" creationId="{4E8CC5B3-8D97-ED2A-6B48-045248AEDA8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31" creationId="{28C47829-E699-E013-8437-B396173C681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32" creationId="{9A555D14-CCAF-E50A-B446-EC8CBE0E551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33" creationId="{EDA62859-D3DE-6740-03E0-6835FDF7942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34" creationId="{08520B19-EEB1-9017-3D08-1D1C787B94E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35" creationId="{1889AF8F-1961-AF9A-2A51-3A90BDE4413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36" creationId="{B35B5CA1-BBF7-6F54-A8B2-B8C369EE051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37" creationId="{4047949E-978D-E4A0-38FC-8A709CCC640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38" creationId="{9298A010-48CF-E20C-B59A-B41EB5A9932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39" creationId="{BB759206-D94D-9BA0-C106-13F128E3B27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40" creationId="{3C034612-736B-5BEA-96A3-4988F6787E0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41" creationId="{7005AD52-3256-B27C-39C1-724DAC1C599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42" creationId="{3A70C400-F813-F08F-9ADD-928E19C6AAB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43" creationId="{DF7AB118-05D2-D253-0DF0-15CA444C464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44" creationId="{7FD06A0E-0319-44E5-096E-834A974A817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45" creationId="{C91CABB5-5226-039C-5549-AB02A72335E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46" creationId="{90DE8C1A-9BAD-DA6C-EF84-3992FB97308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47" creationId="{D562BDF4-919E-35B6-E5CD-49555F4240C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48" creationId="{BB9DABBD-B0BD-4C0A-53D2-322D858B273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49" creationId="{5DA9D6FF-BEA2-CF63-0D16-5A3E0899757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50" creationId="{31A3A3FA-FCA2-526D-B609-DDD63BDBF68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51" creationId="{870C8E8A-8D31-493A-2684-6A275C004C7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52" creationId="{E52C252C-0F11-1C53-7DF7-8B0838DA15A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53" creationId="{2A7DCEC2-6257-2320-131D-1CAE6322747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54" creationId="{C5A85754-2430-6937-8375-2887D1BC82C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55" creationId="{8614CC4B-CF69-E385-9DC4-12DE0F0AEFF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56" creationId="{0F85DF6C-9E4E-9D03-A73A-6BFD6BE3F76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57" creationId="{6CC86B08-4CDE-6339-740F-A2F640F9DE5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58" creationId="{4578B70E-0C3F-C6F6-28C9-B9AD63ED867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59" creationId="{1CC25259-76BF-DE5D-DCCB-676648829A4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60" creationId="{81A81AB4-F3AF-83E0-E7AD-ACFD032F35D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61" creationId="{054E0C10-2F85-5DB1-B49D-EE91E5057F6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62" creationId="{4F45CB9E-5978-4063-6C69-1829FAF9078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63" creationId="{637F6A36-A3B8-A8AA-D92B-4460047E0FC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64" creationId="{894C14A7-07F4-E555-E1EC-BB283A97512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65" creationId="{16AB2357-2DDC-7AFC-E11A-EF58AD5F6A2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66" creationId="{65120E91-4057-C5EE-63B4-2E3B13C2100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67" creationId="{60909A51-D5A3-2092-66A9-E2CA67A5299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68" creationId="{33D97E6A-E811-BD4F-B790-6D420A9E916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69" creationId="{EBBCE535-6419-9D76-10E1-941385E82D4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70" creationId="{C1E7ABA6-670D-561D-296E-58F8E47F9D7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71" creationId="{2A4E3079-0DDF-11C0-E631-D7AC8A67D43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72" creationId="{8C66F0F2-D601-89BA-0974-A8BBDEF7FD1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73" creationId="{A4C7EC01-1088-8EBD-59BF-981BA7990D5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74" creationId="{8BB85F95-0FE1-7B9C-38A7-68C0D4ECF80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75" creationId="{4DC154CE-6583-54F1-2866-1E2E7EEA7D6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76" creationId="{1DE84433-1E0A-BA29-C057-0EFC2B93107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77" creationId="{697DB7FE-5EBB-33E7-C966-5377AA94C17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78" creationId="{460D7B58-329F-734A-CF19-CE96AAD8EB2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79" creationId="{209D333F-190A-B3CC-3B5B-5B483754294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80" creationId="{5F9A452D-93A7-D8B7-F484-B5B06764C83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81" creationId="{0E746AEA-3FE6-77AC-A094-178D1406BEA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82" creationId="{7E028857-636D-01B5-250F-E5E7AC27D88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83" creationId="{DB43EDEE-7B85-CBB6-ACEE-F3E6C4AD5A8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84" creationId="{C8C49D22-89E5-B890-18DD-2A5808C288C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85" creationId="{5474D26C-2270-0953-D5BF-1A038D605F5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86" creationId="{005DFD96-777C-1B70-AC1D-3B6F8A9238A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87" creationId="{DDB524F5-D9CE-AA0B-0379-2C4ACE7D0B0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88" creationId="{AAD1A92E-A099-D295-AD0A-82635E402A7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89" creationId="{DAAF8E73-A417-7F4D-5CBF-7C330F50452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90" creationId="{159F67B5-01F8-4441-5641-212664EAEEF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91" creationId="{64513689-50BE-7967-DFB4-96413186E89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92" creationId="{27BF4730-1AB9-F035-62F7-E1C60CCD8C3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93" creationId="{D4789D58-38AF-6BD6-C098-09E67EEC8DF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94" creationId="{06C6E127-514E-C59E-1151-FF593B00A7D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95" creationId="{3EA3D176-5757-74D5-E793-1CE1A487816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96" creationId="{CED3355B-AF27-ADD0-861C-D8AA3A26E44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97" creationId="{4AA74B45-FC6A-1F66-5360-95F44E62F89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98" creationId="{6EA62FF1-C1DA-2033-F0A9-D3B307356FA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499" creationId="{EA673AAF-EF0F-2032-7D3C-3437BB22D54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00" creationId="{EF0757F6-A5F1-BE01-F3DD-BC2FC5EE073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01" creationId="{2955EB90-9E3A-37A4-7DC6-BE25535E9E8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02" creationId="{71D95CFE-F236-73FF-4B01-FD881DEBC5F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03" creationId="{6D66394C-C145-8165-549E-AE2E277B86D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04" creationId="{A9CC5823-298B-C632-635C-173B30021C6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05" creationId="{5706E92F-4DF8-FF99-0EED-CD448741159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06" creationId="{8A915E17-C5B1-841B-9427-9DDD518156D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07" creationId="{99AB31A2-AC3B-FCC3-1518-34E845F2FAF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08" creationId="{61721916-80CF-EEBA-4FC9-D0E3EA8DD7F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09" creationId="{00E57215-15B5-8BF1-39C1-EE57CAA6F5C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10" creationId="{92A36342-EBAC-2B33-328E-030B8B1A91F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11" creationId="{A97A22CB-7A3F-ACDA-DB7B-5E0F2793053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12" creationId="{84B63CF4-185B-3ECC-EEC1-27B31BFE5D2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13" creationId="{E3458EAE-705B-E1B8-8368-3A5C36A2D2E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14" creationId="{22F9276E-C818-DA23-DB14-5EF516F190F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15" creationId="{0ADD4C38-A225-FCFA-5041-E9403696D46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16" creationId="{5703604B-F4A3-3F5C-799C-712B0944F53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17" creationId="{42A0977B-BDCD-0214-A646-0C1F2C00A0E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18" creationId="{65399F84-011C-6BFC-BFD4-65558BB0CC4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19" creationId="{773A99D4-7C85-DA7E-0EA8-C7A1C9BA159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20" creationId="{40103631-63C7-1C2F-2A67-2C71CB860C4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21" creationId="{E30DA078-A750-DD6A-FE17-90209659E93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22" creationId="{40803E82-8493-F4BC-3199-02F9AE1431D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23" creationId="{4B45EAFB-63F7-1406-1870-A46B065E747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24" creationId="{E479D3E5-41BD-5A72-F473-2DDDBD069A6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25" creationId="{E9DA07CC-EC1A-30AA-8241-5F71E0730E0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26" creationId="{D2F8AD71-11B2-FDEA-3E11-872B63661A9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27" creationId="{B133091F-D7ED-E6AB-2C3D-858E16A4575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28" creationId="{6E402553-6454-F707-C006-506A435761C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29" creationId="{A917B981-9BAA-36D2-8760-0D0A1DF1D93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30" creationId="{E175B460-37D4-3D94-A2DA-BB56B6597B3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31" creationId="{6667DC95-3739-8AAD-76A0-05325A80012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32" creationId="{AC09C3C9-C66F-2349-DE89-91A76DEC964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33" creationId="{3718B4AF-3CF4-531B-FB51-80B97D0B101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34" creationId="{1F868EDD-FC8D-2EB2-E855-283C150E401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35" creationId="{D9C84E54-A709-FB70-AAC0-6BD1CEE11E7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36" creationId="{EF1163BD-D8AA-F993-D48B-1110E1ABF64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37" creationId="{0E23692D-B8D9-EAFD-FF70-1D824E8A233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38" creationId="{90009DAD-6ABD-BB52-DC70-448ACA2CA70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39" creationId="{30A7E622-2AFC-A097-5E12-A384E4D21D3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40" creationId="{5E171380-D156-B7AC-5D4C-69088BC7F5C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41" creationId="{23482C37-7D95-BF63-CF8B-BDC2FA282D2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42" creationId="{CECCFEC2-0233-345A-664C-1DA85D44EC0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43" creationId="{109F2EA0-6A03-D340-3671-D24D6DF5CF1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44" creationId="{FC946886-AA45-2FE5-4542-8AC433195A2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45" creationId="{EFF38A58-6834-0929-26BF-1183E80BA40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46" creationId="{799B4876-0A6E-01EC-4E23-FEE24CDD467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47" creationId="{37AFA344-599F-FE30-05D3-673F22955F6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48" creationId="{50AB8FCA-811C-3D28-1C5A-9C0486580F5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49" creationId="{C084B2C8-0140-C335-D5ED-D0597BC8693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50" creationId="{96566AD2-0A4F-BA11-73F6-BF737911325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51" creationId="{E3743222-0CDB-93E8-AE20-3B1B5641B47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52" creationId="{A0462B68-6574-3382-F0CD-06B42630419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53" creationId="{3D3448B5-5BB1-E612-2F8E-3FA8A7D3F2E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54" creationId="{4744DCC0-88DE-9761-0113-7A6EB5FB37C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55" creationId="{4A49791B-A2FA-C94C-680F-5C6EE87B28F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56" creationId="{BF366C88-290B-DABF-D2D0-47F9F1DACC3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57" creationId="{551BB8DB-925B-BDCB-9278-AFB95A4CEC4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58" creationId="{1C263166-0A7E-91C1-D798-BEE225BB5DD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59" creationId="{1AEDCC6D-85FF-1C48-A17A-2A04A78572E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60" creationId="{D59875BF-E073-2D41-ADC3-6CE8F9A231F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61" creationId="{C2233A4A-F7D8-9B32-8BAE-257E36AA0F7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62" creationId="{0F975326-E52B-ACE3-879C-729FD1F7C57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63" creationId="{2342A24D-7B33-4659-A2F6-4F7DDE739C2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64" creationId="{DD72A0AF-8E66-CFA9-439F-DC6BB3C91E1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65" creationId="{83B210BF-A4F4-E928-2248-5C11C697D7F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66" creationId="{4D5826CC-CDF5-9FDB-2B52-09A0BD9794F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67" creationId="{D70F2633-BC39-B947-4166-9A55B453BA9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68" creationId="{B0EAEED1-98D5-9452-EF2B-B81A6A0CC30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69" creationId="{E19DA8D3-630C-9F68-9FF2-B66243D7950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70" creationId="{9934A394-1894-9E68-0231-E98251DDA1E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71" creationId="{E5280FE6-FDAE-D2DB-9D2F-A1DA3A74F66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72" creationId="{BCF252EE-11F6-1548-5A70-3342B1BA5CC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73" creationId="{4D7344B3-DFE2-2888-4775-A37A594A63C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74" creationId="{FFA9E211-E8B0-AF22-91B7-A32FDABB6AE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75" creationId="{ED7E46B9-7654-A2AD-23B4-9735500C4DE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76" creationId="{7AB0C6CE-DA46-2FF1-DEF4-54B65ED5752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77" creationId="{26BF3280-6989-DB52-9FA5-4BD9BCA7937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78" creationId="{240AB0B7-6504-4E83-842F-65DBFCDB267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79" creationId="{A803876B-B1A5-8423-2E4B-C466C49D335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80" creationId="{0AA0B47B-CDC2-FBC2-897F-500D43E45EF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81" creationId="{A2448544-8A52-74E7-34BF-8195AE37972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82" creationId="{2599BBC9-F993-5D80-C56A-D30AF63B9BD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83" creationId="{62D69647-561B-BC21-73E8-56EE91C370F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84" creationId="{72C06D1B-52CE-E65A-D5DD-9AB097F4878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85" creationId="{78F94D9E-1019-40A1-6AFA-F4A793D4474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86" creationId="{61036E5E-FD9B-6810-04AB-1288F09C925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87" creationId="{B0F0BDA8-1884-D1A3-A9AF-C99E1C85B5F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88" creationId="{51193F72-2320-C3B4-ADF5-4338628F60C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89" creationId="{0A0FCDC7-0BAD-6DFE-F7D5-DBF73BC9806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90" creationId="{BC5BCD8E-551C-C76B-D49C-784C6974B75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91" creationId="{7216CD79-A897-AE82-CCAD-300230035C4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92" creationId="{85B8AD34-B8C0-80EE-8F45-FAFB8A23B96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93" creationId="{DD1FB0D4-8CFF-0957-5697-2FC3B68A619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94" creationId="{1312E8C9-0B95-BDBE-BABE-5324694702D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95" creationId="{45A214D9-B70B-BB0E-877B-0794AD68BEF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96" creationId="{88824E0A-53C9-BBC6-5AB0-090F21C7E62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97" creationId="{E4C9FFE5-1702-CD33-0DF2-AA3A72F19FE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98" creationId="{1741767E-925E-51CA-B08F-65A4F4637DD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599" creationId="{A30623EB-4778-1822-8845-EF0DA75625D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00" creationId="{DE8C0833-C584-8704-6D4D-6EC69839BD8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01" creationId="{0F6ADA3D-6C91-627C-4CCE-58A3EEF417F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02" creationId="{38415E13-89D7-EF0F-4DA4-7A509BB083D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03" creationId="{8D392CEE-6CF6-7AE9-376F-D7D38E3013C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04" creationId="{916CEBB7-ED4D-00D9-964B-2050F35C449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05" creationId="{0CF6E188-036F-429A-E4D8-F81B4B5180B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06" creationId="{C0E27CC4-8931-2A92-501B-666963E2D41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07" creationId="{80A61795-934E-A7D8-4209-55B53009F44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08" creationId="{2ECAC149-D0E5-D2B3-D784-E765CF23D54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09" creationId="{123DB416-D24D-C358-D52A-910BA95C972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10" creationId="{D2FF84B8-1C2E-E3A4-AC22-5A23ED1E108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11" creationId="{26AD5334-A6E7-9FDF-619E-FC82F7A59A7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12" creationId="{115EED72-3792-839D-D83E-E0D0AA5D737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13" creationId="{4146B669-625D-CA29-7AB9-8C0F079A7CE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14" creationId="{F2A7800C-3E35-8632-DC18-F10F123E1BB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15" creationId="{9D76168A-D450-688C-039D-2200F3E8A05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16" creationId="{249E5351-6D2A-7503-9522-FE8B0515D08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17" creationId="{A895F643-62E2-1F8F-FFE1-4B008340325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18" creationId="{86284864-3F59-AAB0-9768-580DF7C9773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19" creationId="{9CA0451C-28C5-4C00-447C-48A8647AB02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20" creationId="{24486598-2F99-1D0A-6317-79F4FADB19D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21" creationId="{D27FC635-FD46-8946-C69E-2533FD9EC51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22" creationId="{CBEBAC75-952E-6B99-2F4D-283C1D139A7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23" creationId="{A5978CA3-B748-D723-99E2-DCCFF20BC19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24" creationId="{5E3BEDB6-7C5A-EC4C-C2DD-DD78B7AF35A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25" creationId="{27B1F209-5454-06BC-D8BF-375798F84BF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26" creationId="{71A10071-7EE6-673D-DAD0-F4D700899FD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27" creationId="{B51B3E3E-D46C-EAA5-4949-AC8BEF466D3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28" creationId="{94BFDE7F-8F93-FCEA-8BA0-5E8E3C28D7E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29" creationId="{77B3DE9E-3D23-7804-8603-E0EEE85F368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30" creationId="{F1D98219-85CD-CF36-4110-CDD3DD77ABD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31" creationId="{5B670A1F-B1C9-79DD-EDCC-58A28CEA489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32" creationId="{49148DBE-1323-7AD9-CD47-0B888BAE72D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33" creationId="{26A3A9C9-8826-2ADA-5CB1-D794E69994D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34" creationId="{BF4F895E-19E1-5DC7-6513-4DD1D0CB73A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35" creationId="{8F744577-55D9-DF2F-061B-D13766F1574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36" creationId="{224CBE7D-2171-EA93-8799-8230533CC2E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37" creationId="{953D8726-533A-3F94-43EF-80394E0E3F7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38" creationId="{9BC18111-16CD-2BC7-01F0-DC54C7FBAE7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39" creationId="{18264F00-A9B3-BD95-FE2E-5FECCA99DE6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40" creationId="{CFCA9AA5-9C70-1466-B7A2-35CC4F31656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41" creationId="{FB52984B-139A-6EFA-BFF9-89982F94494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42" creationId="{EB594D1F-AFDE-1CAB-15D4-66321F4AD65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43" creationId="{72F98B7F-6B15-48BE-9AED-A7035158037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44" creationId="{C5CD72F9-7EC9-E504-A156-1649B492156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45" creationId="{89A8477A-9B34-0762-F28A-B88BE7B8C89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46" creationId="{23A256B9-64B9-359F-F693-0F7F4BAF83A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47" creationId="{08B05938-A9B9-F6F6-1AC6-D688B1B2DB8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48" creationId="{E57C14D9-B1AA-7BC4-7655-D2EC3D67A40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49" creationId="{677617B4-68F6-1030-4C1E-89947411179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50" creationId="{4DB86390-FBD8-1875-6FEC-83FC973AB6F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51" creationId="{0F0DB667-9973-4964-270A-F1E6E100739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52" creationId="{EA51DF55-0A45-1AA1-45C5-161ADE7CE05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53" creationId="{459BCA10-FA6A-39F2-86A3-6335EA2756B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54" creationId="{B76842EF-17A1-20B0-0C85-B981EA6F2A5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55" creationId="{D96A4635-62E6-F48F-8A98-EEA83F519A6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56" creationId="{37F42379-D60D-5BFD-4DAC-A8D0B0E4D05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57" creationId="{3BEA148B-1931-D648-EB71-2289D99A387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58" creationId="{CBE3D39D-9AB9-CB1C-4564-0ED3405B6B3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59" creationId="{E994442E-F29B-519A-F906-DFF8B5CADB9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60" creationId="{2C806105-2D14-D0FD-B66B-121017CA627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61" creationId="{6DAAC04A-F03F-343E-3D80-46B56E61DE9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62" creationId="{78679236-B0CF-00CA-1862-B0E1D91F966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63" creationId="{0F350078-261C-3ACA-71A3-01159CCDF55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64" creationId="{9EB0C2DA-A317-DE25-6B93-2D24B1ED01C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65" creationId="{E5A23752-5694-52CD-3160-B1E50311F26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66" creationId="{2B508B58-FA2C-C8BD-FFCE-7D5E3835059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67" creationId="{20242C5F-5AF1-F488-9517-6557A38C65D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68" creationId="{2EA0425D-C0C4-80F9-506D-5B0187E0A38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69" creationId="{6FB1B594-D4CF-198C-F924-6EBB0192F71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70" creationId="{FB53E7D6-820D-4BEF-EB5A-64F832CFA18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71" creationId="{DE454278-01FE-2F6A-0081-95826C52AC0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72" creationId="{93014462-4FC4-B87A-0434-D90F24367CB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73" creationId="{8850FF70-4DA6-C03C-FA6E-B757AD32045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74" creationId="{7379DB64-8F05-97FD-7344-EC598E12189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75" creationId="{8326AF0A-227B-799C-F596-3D5EDA4714E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76" creationId="{7DC97DCB-5C12-54CF-7CE9-B9883F96903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77" creationId="{25571EA3-D4B1-482C-9C21-1A10E3512E3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78" creationId="{2E69FF74-15DD-92B3-12D4-D7A1521827E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79" creationId="{31F30B51-3BC2-28E6-C42F-9298218C39F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80" creationId="{B8B10B42-3AB2-370A-07C0-62DC1D21D84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81" creationId="{D212E53A-2441-0F13-D30E-3DF9AC1E7AA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82" creationId="{54796F19-D652-FF82-BB09-9DE0A5838F6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83" creationId="{19C204F0-EEF1-7E37-A0E2-57CB7714CC7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84" creationId="{4A877C15-4B93-2766-2F7A-C2051F9FCB1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85" creationId="{7C1C38E6-1261-8B2C-FF72-E5BE00EA123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86" creationId="{97B128CC-7EC7-CB7D-5255-CC791EE9916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87" creationId="{7A604FFD-F86C-1C56-72EE-7C288E1EADD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88" creationId="{1387B47C-E846-915F-7CA8-398AC06EEF3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89" creationId="{A30191EA-76D9-0EEA-453F-3C50EB85BE3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90" creationId="{AEE8E245-F7B2-34F9-5301-B0F4994D16E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91" creationId="{38B4334C-014F-9629-3FB5-DA7057BA874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92" creationId="{1B677201-7594-1A8F-E4E5-3237937482B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93" creationId="{9D003660-24D8-75FB-C310-D02E8961DE4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94" creationId="{208176F3-ED2D-8588-A5A5-E2DA8ACA453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95" creationId="{6817C61B-4507-C58D-90DC-091B5B6482E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96" creationId="{820CD8E8-FEFC-C634-EEFD-1A33409A912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97" creationId="{AEEFEFDE-61AA-2226-88F4-D469AE74667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98" creationId="{CA3B72E6-2F32-DB41-0F76-1454F6DEDC6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699" creationId="{30247DC2-E16B-A9E2-A48B-B22C2A40BC6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00" creationId="{D67EC8C3-3B73-AFFD-B3E8-D0D990F1619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01" creationId="{30B7C6C1-E482-C314-9220-9506FD8AB6A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02" creationId="{A917C262-52AC-8C22-BA68-5B8ACA0A1C4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03" creationId="{033FF18A-E0D0-EFC3-91A8-17EAEB52642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04" creationId="{5F0A7516-6CF4-A057-1235-D3315D9B1D1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05" creationId="{54DF815F-F1CE-4B4B-92BA-64D402BC641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06" creationId="{276E0C02-12A2-515F-32F1-DE0731896C1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07" creationId="{C86C1198-245C-AB0A-CF06-E130B8DB780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08" creationId="{E4793B16-7351-9E91-5499-11FE4955C98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09" creationId="{B488F5F6-4ED7-D4EF-BEEA-23EAFCE3664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10" creationId="{4D92581D-8722-141B-E180-F714A80FFF0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11" creationId="{85A08A9B-E1B0-BB52-4128-925AE70CCD5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12" creationId="{BA463776-C5E3-35FA-EA62-58A2F9FD2DD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13" creationId="{4AA5FFB9-2287-A68B-0A68-4356CED6EA9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14" creationId="{581EC669-E4C2-AB0B-896F-45571A76B64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15" creationId="{A92BA78F-6329-524E-79CB-3353014233A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16" creationId="{18D699D7-E458-B6BA-FA11-805BAD022CF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17" creationId="{D5F1458F-78F4-3300-A289-A03A7029172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18" creationId="{5AE1768B-1645-42BC-373F-55D19A9AB54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19" creationId="{9EE8E4BF-594F-B364-F52A-EE279186C28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20" creationId="{94257C06-AE0F-14FF-2F45-A8BCFB62E58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21" creationId="{A51BF465-8D92-7844-E3FA-6A9AD2B7A78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22" creationId="{BCD29CD0-5237-840C-44B1-4DC3CB977F3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23" creationId="{94E61B25-9882-46F1-8B3D-F7CC4A766A6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24" creationId="{5759EB32-1DD9-1474-063C-73A58488E31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25" creationId="{88A9FD3B-9EDC-B442-A24C-9EC2386DC5C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26" creationId="{4F5E1BA4-8DF6-B7F3-2FEB-D86AC50B364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27" creationId="{B3DAEEF2-AB33-9216-26E0-F3068AD8DA5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28" creationId="{C41F9EC9-FE9F-D66B-4F6E-6C6B3DAF0D0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29" creationId="{E2080AC9-5949-F94D-6DD2-0A943326F10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30" creationId="{AE24402A-4C33-839E-5F31-3BFA9320801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31" creationId="{4C01BFC6-FCD3-BE66-F52B-B0516C7343C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32" creationId="{CE37EC53-C54E-A265-EC94-FF8E51D85E8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33" creationId="{2913BD86-8BD0-FB67-A68A-E741F09098F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34" creationId="{56E05C53-EC79-2DDF-A63D-9D287FE8F91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35" creationId="{BF530C21-C079-89EC-ADD9-FF11F2DBF41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36" creationId="{D13ED48F-E31B-74C3-0172-6099543F7DE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37" creationId="{8BDB4701-43FD-34B4-AADA-BBA2B9B41B4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38" creationId="{2D1846D9-F066-E869-F0E6-67003F9DFDB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39" creationId="{107B3AC7-D442-F838-9491-72AD697FD93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40" creationId="{9D618FA8-2E2F-2119-BDC9-29E2C0F229C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41" creationId="{1183AF13-61D8-A78A-8568-B23292EA088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42" creationId="{3DF124C5-434D-DFC5-BAEF-03196E81B68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43" creationId="{63C0E659-5FD9-FF53-5C4F-BD98D902D1B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44" creationId="{95A5DF85-F488-46A8-BA3C-17F4E68E4B7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45" creationId="{E75D5B68-AE76-9F79-6292-E9FB6581E97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46" creationId="{FEDD969A-EDBB-5216-C8E3-F30C1D753FC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47" creationId="{359039A0-7AD7-9862-52F4-BBA61F8756E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48" creationId="{99C6E811-78C9-5401-A3C5-0AB58943A57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49" creationId="{708A0B8F-DFD9-B0FF-1617-A0431D659DB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50" creationId="{11B144C3-DBE6-9039-2A53-D514585538C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51" creationId="{8ACC680A-6D5B-24CA-BCBE-7C51FC2C263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52" creationId="{338102CC-855A-367E-41A2-A19AE057699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53" creationId="{F1064939-6808-24D3-1B16-9567DCE7401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54" creationId="{68604193-8F16-EFF2-16B2-7D3720EFE52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55" creationId="{7DEAFB71-5C4B-481F-C575-898578CEA14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56" creationId="{28AC012F-6C60-D1E3-CE89-F9BB88A45DC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57" creationId="{18C7EBFD-9CD1-1F79-EF65-9FF71B99CEC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58" creationId="{32AD2F06-F635-FAC0-BA32-30D1ADBE79A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59" creationId="{19F1D798-16F5-391F-01A0-0CC49A97E85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60" creationId="{89ABC7F4-689E-BEE7-7A7B-FF4AA640C9E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61" creationId="{79F85F05-37CD-D5D1-84D8-ECC182B2B05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62" creationId="{1345B32F-9BCF-0A36-ECC4-FFA5240DFD7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63" creationId="{82B7EAC1-68A2-AABC-D563-997902A5C16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64" creationId="{2EAF8E33-11AA-394E-B315-DE98D0308A5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65" creationId="{14EDE15C-D7F1-3927-70C8-F8D10B67FAB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66" creationId="{026813CF-7B75-EFFB-2983-DB6BEA3C59C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67" creationId="{C1D33168-F294-D827-AEAF-C78499280FE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68" creationId="{58BF3089-CF7D-EFDF-0C74-D1018ED156F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69" creationId="{B07991E1-ECCB-FF78-012B-21FD331B9CD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70" creationId="{80DEA3C4-20A9-C84E-7B71-5D2749C26B7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71" creationId="{67223673-E20C-5B43-FF57-894D786D0DB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72" creationId="{FB704FCD-1243-F2AA-9561-4DC50C3FE18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73" creationId="{18F35214-61FD-7C0B-78DC-F0FA08B104D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74" creationId="{8E998CE2-5E7A-9169-70BB-669EE40BAB4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75" creationId="{7F2EE6E6-A2CA-560D-7D50-7ECC3DCC613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76" creationId="{FAC8F167-AD41-A73E-6D55-A269BF41AD5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77" creationId="{9CE87C0E-0C6B-0DB7-CFEB-9BF0982F904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78" creationId="{CA31CD87-3842-DC8E-06DF-F28BC560327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79" creationId="{92F0A137-B3E2-0264-ABDC-2FD8704F6A6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80" creationId="{3FC07B6C-10FF-EE2E-A20B-B769BBECD5A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81" creationId="{A623D94B-A9A7-FEEE-FF70-899A3093BA2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82" creationId="{49C3A3CC-BED4-C1D3-C088-48B40F71433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83" creationId="{C467652A-ABBC-CEC7-6681-289FD7702DE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84" creationId="{1A0FE824-FF6D-7BC6-0D71-A22C5ACDFE1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85" creationId="{73ECFE29-131D-9AC3-3565-45EFBD44751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86" creationId="{6CE37575-BA95-F345-6148-8C5CF63CAEC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87" creationId="{8E320869-6F11-0E15-BFFF-C1EA4F7BD98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88" creationId="{5B08D90C-8F80-86A4-566F-C052FBC76A6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89" creationId="{F0E63ABB-09C3-F570-90B3-32BE23FDD8B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90" creationId="{4CE08E70-63DC-1EAF-0024-CDB95871282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91" creationId="{1C6A35AE-F817-C2BF-8A43-DD4A8E1C4DF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92" creationId="{A4F22109-2F3F-31AA-BE01-C8E4D1AD221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93" creationId="{E3EA439C-2B78-6F8D-DC82-6FFE2E3355E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94" creationId="{8CE9BBB2-0473-4045-855E-47105B99337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95" creationId="{47E278BD-FC16-438E-82D1-01D311D167F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96" creationId="{7B5FBB8A-23A9-5013-5852-435F7AF8DD4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97" creationId="{3E241E18-5F15-708C-D313-EBA94E61870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98" creationId="{F79E773E-C437-15D0-919B-E604386ECF6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799" creationId="{A89C4466-7F1D-2BFD-A810-01F537A6CDE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00" creationId="{87CE4696-19A4-BC7F-5274-ED8110D90EB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01" creationId="{E4EB2F19-1E80-ECBD-BED1-E323269A18C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02" creationId="{F8FDFECD-09F9-3263-D6AB-70F5527B6A5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03" creationId="{C3CCE64C-D00F-565D-A058-F47FF0A3DCB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04" creationId="{E23157D4-831F-8DCD-B357-4DF580BE0BF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05" creationId="{A0F75B1A-376A-7D4D-7473-69ED7B6688E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06" creationId="{BD896A33-B883-B9AF-010F-39BCAF00D8B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07" creationId="{9B90FEEC-5A2F-F4AB-3F0D-DE7B9B25ADC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08" creationId="{CBFF745A-72A2-3A62-1785-F3F89EEF201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09" creationId="{64E0107D-9BE0-5FB7-573C-ABA4AEE7630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10" creationId="{EE669E26-A6BF-ADED-501A-20D5BA7758C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11" creationId="{7F05D665-99AE-034D-3F25-BFCF2517257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12" creationId="{181739E4-6018-5564-5BFE-A59A220E938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13" creationId="{D5D07DC2-1681-3039-80F0-79279608706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14" creationId="{8E219DDF-6E76-BDB2-64D2-60FAAEEC609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15" creationId="{917E209F-CE13-C7F9-EC58-0DE54938863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16" creationId="{FA70903D-ED2D-16A6-79D5-5F16CDF9B8E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17" creationId="{7BE42279-573A-D168-9B9F-4F79AC536D2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18" creationId="{88887A12-40D7-E362-096B-F3C287026EA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19" creationId="{8D8E4DF4-A819-C7BC-BAF0-0FC445DF950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20" creationId="{1499263B-D47D-890E-ADA7-C2A39079B75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21" creationId="{D116E427-A177-E31B-3BD4-CA02BC28595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22" creationId="{CE8FDA11-3749-60B2-17CC-026E0F90A3C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23" creationId="{BEFD4D8A-6CF5-453F-B1E7-8326E7C0EAE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24" creationId="{F83A8730-5165-7BEA-21AF-7EA40AF737F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25" creationId="{9F85419D-61A8-1ACF-ECDE-919D856049C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26" creationId="{05062DD9-C0A4-9BE5-D5EA-09A5C7FDB39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27" creationId="{5C6EFAB1-B135-B5D2-2EF8-4ACE7D1F5EE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28" creationId="{4E8966BD-BB7D-64C9-3406-7E86B13A4F3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29" creationId="{8F0CC448-1A81-EF64-2F89-D07614A70E6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30" creationId="{B56639F7-1609-A756-A21F-6ECC6061763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31" creationId="{6290E3F3-3E8F-91CF-0E7E-8CD5B4B1C8A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32" creationId="{4B0C6466-E723-31A3-09DC-79BC2ABC532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33" creationId="{A566AE37-4A75-B22A-F44E-4256961DECF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34" creationId="{6B6256F1-13DD-3A15-69B4-A89E66FAEB7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35" creationId="{D57473EA-C373-B596-9EDE-B710A15DDDD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36" creationId="{8B0BFF4A-CF2E-DDAA-CB4C-027708A7DEC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37" creationId="{A9020592-55B9-936D-A16F-F9564807E6A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38" creationId="{FB1CD040-F984-1ECC-CAA9-5210FF9F30A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39" creationId="{9D1983A9-79A9-FAA3-D2E5-1D7CB8B9DE9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40" creationId="{251423B0-1096-8E22-8E4D-DD53FF2D5DE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41" creationId="{C1B89DBF-5839-DBA5-D7AD-530FD35002B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42" creationId="{EC177875-EC43-65F5-3A95-AF461D302B4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43" creationId="{79013B2F-629A-6DC3-6A1F-3EAD5531F72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44" creationId="{A791DAFE-1361-59DF-DF98-8B7972944BF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45" creationId="{ADF6A15A-7CEF-E9CD-6004-7870CAB21C5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46" creationId="{02510699-87BC-BBF7-5173-47A345BEDF9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47" creationId="{56394BF1-1D71-4A14-6798-841B370555E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48" creationId="{D6400987-971A-E086-6B2F-954BCDDB0C2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49" creationId="{F587CC5B-C16B-4E07-864E-941EF87F596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50" creationId="{70060C5E-954F-B61B-6764-B8009AE6C0E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51" creationId="{454107A3-4FE1-C9F0-051B-D410797F120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52" creationId="{366558E1-4D11-4831-2D35-A77099539B8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53" creationId="{DF748EE6-B7E0-DD8E-D443-7A2F193D981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54" creationId="{345834F0-9D15-E3A6-787A-543AFB33EE1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55" creationId="{0F6855D6-2B94-B6DA-B077-2F19B7779CA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56" creationId="{E7F46946-6D14-A06D-87C9-A9B34592541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57" creationId="{F9BF9CB4-8016-C166-A992-9AD812A70D7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58" creationId="{E3038E68-0C51-A9B6-73B1-9A3BBC81CF6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59" creationId="{B934068B-3B20-D359-94F7-BC54C6BBE39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60" creationId="{801D0E6D-1FA6-2860-4AF9-26D375444E6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61" creationId="{E8601CE2-3309-EF17-D2F9-21DC2530E65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62" creationId="{EB8B6B16-DDAD-6883-0B2B-DA670949E36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63" creationId="{989A9396-4289-E9F9-6A1C-6ECB0B08394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64" creationId="{5DB139E9-9F00-B220-6CE1-CC68EC21D29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65" creationId="{2248BB3C-8B4A-E301-9B44-08E2C71FF05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66" creationId="{94C15A12-597E-C1AB-59FC-79B8D0BB258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67" creationId="{59158FE6-7FCE-5213-4F02-29402AC9380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68" creationId="{EE2BF726-555A-3E69-DAFC-985B017E39E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69" creationId="{936363CA-E9A0-BB0A-53D6-CF07D4C64DD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70" creationId="{4D2ECD2A-A011-5836-4E09-D563A54A03E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71" creationId="{F7E11E37-98E8-3781-BF2C-B9FEDC62D67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72" creationId="{3EC160B1-5460-AFA9-87BF-DC2C1EC4043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73" creationId="{442E5036-9D4B-DD51-ACA1-32D29B7EAA9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74" creationId="{F9AE6F61-6A8D-DA9E-992A-07CD91D75ED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75" creationId="{E41B5394-C471-E07B-432D-8D0153A4141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76" creationId="{8BE0F72F-09D0-2AB5-858E-2A6D9486567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77" creationId="{6159C449-FDE3-4422-4690-81B74CC46BE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78" creationId="{55A8120C-7C1E-266B-676B-2616AFDD8D0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79" creationId="{31F7868E-0FB6-E61C-D283-06823CFFE62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80" creationId="{61DDB75B-23EB-C54A-DEEE-B82271FA09F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81" creationId="{29D029BA-5AE6-E53F-433E-5F8C6BDF16D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82" creationId="{224483F6-80D1-8DF7-6207-0B9B70B65E4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83" creationId="{94806EAF-9734-4106-5415-6DC2842D70B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84" creationId="{1C4563A9-742B-1605-AC18-FED0AD78B45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85" creationId="{189D4073-38BB-1378-D4BC-C0E47FB8AFE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86" creationId="{B4CEFA18-D712-736B-2124-3D8A889F006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87" creationId="{B59E57F1-1831-2264-01B6-3EBE25E3C93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88" creationId="{FAF6656F-2FA1-74BF-4412-8DA88E6767B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89" creationId="{CC0B90DE-AD41-A135-0AEA-365DC121A57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90" creationId="{EC4AE7AE-11CC-4073-E552-7DF478C2371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91" creationId="{C18AF75A-8B69-C462-B839-4B45C0D33FE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92" creationId="{183FCFD0-097C-DC1B-6530-D5DF5E4B242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93" creationId="{6C85CD76-A951-5440-2CA7-5518A738D00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94" creationId="{2028341F-CB27-25DA-6FA3-0472BDCEB79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95" creationId="{A65A635C-668E-380D-D209-44E245A31F9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96" creationId="{EA91D167-28F3-C235-5B3C-1FD20F9359F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97" creationId="{F77920F7-06DB-2AE1-BB4C-6ED4DA64A86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98" creationId="{72871145-5F7D-07F3-5F14-7A241D525E6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899" creationId="{75776383-8CDC-4789-DDBC-67D39E81828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00" creationId="{7F393CEE-ED94-A41E-3C95-8A0FAF3A7BB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01" creationId="{14505E71-3F46-8A8A-CE34-9178D6AEC99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02" creationId="{55D7302E-13B1-9611-6A99-1FC18D2EBA6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03" creationId="{4685E975-D6C8-DB10-8FE6-B040DA19A0F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04" creationId="{1F964B2F-97E1-2D96-1AB7-1670982FE64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05" creationId="{DB8C437B-B932-A965-5840-41C02578881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06" creationId="{DD95B12F-00C6-4ECB-C333-E2BD581C6FC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07" creationId="{93680F5D-8AE9-BC7F-ECC2-E1CF3D16D0D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08" creationId="{789CB837-A71A-CCF0-A311-C3348364450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09" creationId="{5A9EAAAF-5222-B888-3F7F-612CF1454BA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10" creationId="{C2B05CF4-C39F-527C-2FBE-1FB7B14F50B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11" creationId="{1E764A08-90BD-0EDC-7C26-98C1E94AD44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12" creationId="{D714C50C-F560-9C20-8C16-9C6F3F0AB99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13" creationId="{14A9218A-50E5-15D4-F166-76FB4ED01CA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14" creationId="{5F4212BB-A4A5-1971-11F9-3C4A2BBD0C1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15" creationId="{97D20046-027F-E9E9-86A9-C191986274E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16" creationId="{8A1214F2-6BFA-0BFD-D15D-4E86372B752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17" creationId="{ED49C357-ECF3-4841-5A63-E04F8433C70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18" creationId="{6861DA60-89C4-7337-4C07-53DC6435C2F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19" creationId="{96552AA5-4286-069F-056B-D07441D4B0F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20" creationId="{900C8011-9D8E-DBF9-D39D-5B3FAC505B9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21" creationId="{83B56EB1-1C23-E715-0979-8FAAEEEA13E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22" creationId="{C4F9017F-C597-8AA2-EC7A-469408AEF0A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23" creationId="{AB5B64D2-61E5-4C0E-5BAF-19BDCAA1A64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24" creationId="{B5A3EA20-61B5-F232-A33D-3453C28309F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25" creationId="{76BB2B02-3439-DAAB-F5CE-319C2BDD684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26" creationId="{33301B6C-8DFA-5206-F4E5-A51BF5DE68A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27" creationId="{527851CE-BE8B-C5C5-7903-01E8E5E8257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28" creationId="{D05859EA-FD1E-8CFD-EF75-EDDA113EE47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29" creationId="{8521F811-A922-8D36-9386-563B7CFF638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30" creationId="{0227C054-DCEB-A0D1-7B19-DCB21E82B2B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31" creationId="{B560CCB5-6F42-42BA-6918-2CA2AC899A8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32" creationId="{3BB737E7-C638-AB7B-A18D-CD94B4249B7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33" creationId="{2FB8B915-213F-1608-E50E-7AEADF465BF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34" creationId="{A02E0AF0-5FC9-3E0A-D27F-F73DABCE341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35" creationId="{B6858E76-62B8-A4C6-AE1B-492F6CC14C7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36" creationId="{FF2ED56D-D1D6-7B74-8063-25BB08AAEB7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37" creationId="{CFB792F3-E10E-7A97-E567-229B7F59E62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38" creationId="{ABA7B31B-9F8E-61B4-8EB4-4D71168A0F3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39" creationId="{1CDB93AE-2095-AFD8-2164-49B558A714C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40" creationId="{C9EF362A-54D0-B09A-3174-99D7FD21D29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41" creationId="{0AECE252-5B0D-0585-E238-DE015D90B37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42" creationId="{3D5CBF33-F0D9-5F45-0215-211CAC8FFE1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43" creationId="{E79A66E1-D6EC-7A88-DC40-03513EC8F99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44" creationId="{E4DF3199-B3FA-5F48-A2DA-078341D3017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45" creationId="{E2B658C8-1D70-E204-D976-C1424425BC7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46" creationId="{6E4E0A64-9A86-D89C-D26D-BE9586BF7BC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47" creationId="{4A2A2836-76D1-9C79-4D81-0831917C08A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48" creationId="{B9353CE0-36F5-B3A7-6E0B-85F7CB3B755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49" creationId="{9971AB06-85F3-C1F5-09F8-117349DA1AD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50" creationId="{73847F10-5D1C-9871-C337-D90B366647E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51" creationId="{516E5599-A89B-456D-27E8-50719534C98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52" creationId="{F88DA000-A485-DD08-AC12-2D65C78301C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53" creationId="{5A4A69A4-B010-A15B-394D-D0C77C32938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54" creationId="{CF52E524-EFA6-CC8E-BFAF-CC59CA848BC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55" creationId="{B5E0F8DE-D194-0ECF-703D-69BF94B17CF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56" creationId="{3C79C71C-353D-C9E1-D49A-8C98D4FE562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57" creationId="{80B03449-9A5B-C040-6A02-F67FD675246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58" creationId="{56D061C1-1C1A-4B8D-BF4A-CA1FC2B75CA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59" creationId="{500FBBDC-7C05-6BBC-9894-6B12341B93D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60" creationId="{B1F205A9-4F98-A6DA-21A4-A95F0DC88CE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61" creationId="{9E337EB9-8EED-315B-A384-03FF511652F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62" creationId="{40418ECF-5874-BC72-E06A-DE2C22A0EFE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63" creationId="{03940CA6-3507-BDA2-0CD4-557175676E2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64" creationId="{8A16A816-1AAD-1596-8B64-70BCEDA9E3F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65" creationId="{8F1A1F74-C3DC-BC53-55CA-722CEA37CBB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66" creationId="{60AFE436-EBFB-CAD1-17BA-65ED92927F3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67" creationId="{CD53D8BE-0BE9-06CE-F791-EAD8C67E6BA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68" creationId="{90654D74-7F7C-5156-831A-A77E56C763C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69" creationId="{1A82CF47-35C7-8F14-1164-F1EF4E20F98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70" creationId="{9C855B46-BE80-F841-08B2-3F5E474C618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71" creationId="{DAD46C16-DA0C-B071-76C1-A272A57D730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72" creationId="{961A0F40-6F66-792D-6FD1-DEA7C3D9776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73" creationId="{0F34A951-CD11-B44C-1DF5-D233510ECC9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74" creationId="{50AD20CE-E3E7-FDF9-9A76-3F79DE942A5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75" creationId="{33224B16-A604-6FC3-D5EB-1400897ED4B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76" creationId="{0B790458-D780-33E5-0AE3-9EDEFDA6E82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77" creationId="{7FE56DFA-8A11-A69F-FA03-DADECAC0F6F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78" creationId="{08B96872-7B94-4DCA-B742-3A717202B4D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79" creationId="{8CF1D27F-1B2F-F13F-A74E-1C92F4A44B6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80" creationId="{16C43F87-1E25-A12C-64BF-8D58B13D70F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81" creationId="{E3AE6CBA-995C-A64A-EBE5-F3D8E202780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82" creationId="{CEE1327B-C29A-89F5-010C-00FAB93162A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83" creationId="{1CD5FAE0-0AA8-DE2C-6C35-AC2AF2A4FE9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84" creationId="{E47CA742-A654-8E5B-106C-7B1E8C7FC58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85" creationId="{686821CF-2261-2017-07FE-7CBA82B2018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86" creationId="{1289A82E-F64F-9E85-7373-8C177E482B4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87" creationId="{3CAB475B-8C9F-B693-33EF-D8B9CC59F1B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88" creationId="{87646631-B616-53F1-748B-59CCE674F94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89" creationId="{C963F34D-EBEA-41B6-706D-702AEB8F18A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90" creationId="{18C91378-0239-89D3-2E74-6AA98EF3B87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91" creationId="{1DF5F158-05AE-5F16-72C5-FE2E85794DC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92" creationId="{09F0EA10-E14C-5C1A-FD61-1EBBC2A1488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93" creationId="{2B2037C6-0323-5194-4095-E44AC978C22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94" creationId="{D4E34398-A4F8-1790-CE9F-4140BD47FE9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95" creationId="{E84C43E3-D70F-A3CE-CE93-C82754FA08C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96" creationId="{7C7CED5F-4573-3088-5AD0-5608E066CE3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97" creationId="{189671F0-247C-B5C8-EC1A-3F57FA51EAF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98" creationId="{3FC0B8C9-D77E-EC9B-1F7D-22C2A2D69DD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2999" creationId="{3FFE34C1-9A29-7ACC-3923-59F407E5D20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00" creationId="{7B8CDD09-A5A6-04D3-0EE1-0A7415703FA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01" creationId="{970AE098-A7BA-52D9-4113-ED205EFEAF1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02" creationId="{271E8AD7-4E8D-A1F6-9528-10CA52EBF93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03" creationId="{03938EF3-50A1-8B4F-178B-D8589F491C3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04" creationId="{0D769E8D-04C3-909F-F47E-29874007C0B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05" creationId="{6E8D0696-1056-C5F5-16EC-C263736DC05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06" creationId="{F5B86DF9-A31C-AA21-CA7D-12E3E8C5AB1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07" creationId="{6B068002-4913-ED81-B386-6992982A5E1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08" creationId="{CA144EF7-17B5-F880-A845-A79D8B19140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09" creationId="{913D5B80-C38D-D807-2AAD-6722373FE26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10" creationId="{B3E6A0CB-E50E-2C65-FD23-0480B6A89A6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11" creationId="{D0656632-D59F-5BE8-D422-99FA3CF0542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12" creationId="{8E807613-6E96-6BE9-6A34-C64A235C038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13" creationId="{5B4BCE76-DCF2-3600-5D44-3840B6559EF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14" creationId="{82FD0D4F-1281-7033-8E05-B049FFD839A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15" creationId="{5CFC81D9-F2F4-FACE-281A-69002DCAF6D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16" creationId="{BB575163-926D-F9E3-5A6D-36A4DCD56DB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17" creationId="{FD588230-0ADB-D128-09B7-510C1764116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18" creationId="{029241B5-C78A-E8D9-46B4-0BF5E57349F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19" creationId="{57F7D1BE-BBBC-B6E7-3B6C-4BD775E3639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20" creationId="{3BF5C0E6-FC62-4B5A-E5A8-A2F0B858F77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21" creationId="{E5B9252F-B548-AAEA-A8D6-0B50B81D63E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22" creationId="{7A182D03-73F9-014B-89BC-8FC8EC4683F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23" creationId="{3816B75C-3E7D-2324-E4D5-57C08B6843E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24" creationId="{47F5A0EC-051B-0E7B-968E-D2EE52DCBE4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25" creationId="{1F3440AC-AEB1-A2F1-1DD8-72DB8987733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26" creationId="{22B229FE-AA20-2CF6-6980-CC6953B7020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27" creationId="{DBFD2D24-3B3A-0193-5ABC-BE737E06D91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28" creationId="{3748E266-764E-0C42-CE7F-5867AB2EDC3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29" creationId="{D367C2A5-3716-D2A3-CE3A-A16DF576A0A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30" creationId="{20FF0C19-2D18-9CD7-E6A9-3A54BC2107A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31" creationId="{F46552DA-7C4D-3C3D-4E9A-5D1A67E86D1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32" creationId="{6B0CD3C5-67F2-A70B-24A3-CD5E145DC38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33" creationId="{7A2FDB19-A492-37CB-4437-121D5BDEC18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34" creationId="{D7A3563D-EB85-DA2D-88BF-20F3B586EF8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35" creationId="{D05E3B09-7E53-8CBB-7494-D820395FA5A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36" creationId="{F9133536-7048-3CCB-7A6A-541A58A4B25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37" creationId="{C22F4A3D-B885-7828-9BC0-2AF094EA22E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38" creationId="{BFBA452A-0598-B05E-9C2C-BD6457FE819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39" creationId="{2E8B6DB3-B224-93E8-D138-146D124FADC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40" creationId="{0D6027B0-D22E-46DE-981C-472CE021615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41" creationId="{08402CB3-7631-8C18-2770-DBB1DADE340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42" creationId="{3072BF27-9FF2-3151-C978-C41A67F0F87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43" creationId="{38EE3E56-DCCB-308E-04A4-7D40DCC95AA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44" creationId="{F3FB9B55-8688-2ABF-6A5D-89315C32D54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45" creationId="{7450461A-FB62-5203-EDAB-6908CEADDB7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46" creationId="{F6D2E198-DBA4-F311-FC51-F1430EE0B54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47" creationId="{FCC655DC-FE52-7FC9-3D4C-DBEB3AE0C5E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48" creationId="{AE9FF7B8-60BD-204C-D9CD-A54970BD6D6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49" creationId="{3556AFDF-8F1B-8BB5-8579-9F799E969A1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50" creationId="{E1B9A338-D1FF-324D-411C-EE8C6DF9B40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51" creationId="{CDFBF13D-8D64-5762-3815-FC346C90E5C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52" creationId="{3E7F77B3-8A52-57F8-083F-B7F2A993A4D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53" creationId="{B04117A0-3125-AAF0-E84F-7C262E1D5D6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54" creationId="{042E4E71-D2B3-200E-B99C-D57334DCD3B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55" creationId="{6BC44B3A-89E1-97E3-7743-C25968933E9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56" creationId="{2F374904-532C-9AE9-BE25-99C75825239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57" creationId="{ED67EB76-CC84-C4C2-2D7C-3207A1C27D9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58" creationId="{D8FC3F4F-2269-24A8-29C7-15CDF879D4B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59" creationId="{6288CDC5-B499-98BA-42A7-5339CD8571D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60" creationId="{4F10309D-A532-6B27-73E2-A9E37456AA3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61" creationId="{9C9EA9AB-2B86-BD5E-5502-5C41250AFE4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62" creationId="{23CD316A-E808-6BCA-1899-65636CBD533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63" creationId="{1294237E-CF67-3E71-EEC1-3B55AC512B6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64" creationId="{25669874-D1D4-50E0-7F04-E92C6786966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65" creationId="{049B54D2-141E-258F-414C-006CF325269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66" creationId="{CB064CF6-9345-1E23-948C-08B04578A5E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67" creationId="{6D341D2E-1485-44A8-62F2-F75F72D6579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68" creationId="{10D67463-E23F-CEE3-F308-FC1B142AF7D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69" creationId="{B604D5F9-B956-9A5E-FA27-A7ADE9006D6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70" creationId="{293FCDB3-A241-9956-D76E-1BB80700703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71" creationId="{C0A77D5A-3628-A294-AFE6-F622F485D71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72" creationId="{B5153D59-D1C4-5499-B90C-1B0FA7C7C0A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73" creationId="{E3AEEE72-3864-9FD4-65A5-C02335432FD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74" creationId="{4376DD2D-1788-FFF4-7890-0CA9F096719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75" creationId="{A6BDECBB-E337-3E4D-256B-A70596424A7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76" creationId="{8404D075-8093-3CE9-8AA2-0CA91A6440B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77" creationId="{1C6E5ED9-6962-E293-3288-ABB7A1F4DCE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78" creationId="{DBAA0AB4-801E-8E36-E6A4-F2AA0B5D8FF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79" creationId="{BF7FBE8D-58EE-EA70-872F-27A0C817EBC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80" creationId="{90C80B39-A871-8E28-9C21-A746C21B319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81" creationId="{342DC270-A28C-39C1-E29E-BF5D161AAEF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82" creationId="{9C797A07-1B3B-552A-1E54-4B4802B55E8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83" creationId="{A694114F-5134-DDD5-723D-4A8E5D71FA6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84" creationId="{3F5787AB-5B40-AC81-7E9B-15BA58CBBFF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85" creationId="{6D307F08-0764-A19C-5A4A-7743B9EACE1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86" creationId="{83C10CE9-AC4F-98EF-0854-A2E7D518A01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87" creationId="{D9BFA961-6C6F-04CE-CF2D-FF6109FAA81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88" creationId="{B78D8319-96E9-5E48-49EE-A028CF3E315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89" creationId="{78D72611-7D71-EFD1-D4C9-AECE567B55D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90" creationId="{2A0D1D4D-A244-5884-49F6-4F80A5FF6AF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91" creationId="{5F8CB05C-A02F-E6E0-EAA8-05DECF03923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92" creationId="{76DFA86F-E51A-69C2-B06A-8D6290178E9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93" creationId="{B6CCCC3B-DA57-62FC-ED15-8DE6762D7AE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94" creationId="{EF2E3907-34AC-23F3-20EF-33DDB828491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95" creationId="{B5B18522-6F24-D0B5-7327-6E46E9F6A9F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96" creationId="{A05156B7-12C3-0129-21D9-5344243D3C9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97" creationId="{46277593-3442-F71E-B735-15943B6BE63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98" creationId="{4F9E57A1-AEDD-B11A-6B95-A5CC464F6D2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099" creationId="{6B77880C-AEDE-D4DA-E7A0-DE31EBFBB64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00" creationId="{2CC93CC3-DA49-C3F4-B17D-0CF3FDD2D02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01" creationId="{51BB4105-B3D0-FB91-C4C1-B856886DD63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02" creationId="{40014FDE-F81D-A76E-99F5-1955F621008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03" creationId="{366743DF-AE6E-2DA6-28A7-5F3B777D2A8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04" creationId="{A1BB8B5B-09E6-1192-6409-39014B71049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05" creationId="{8D1FE974-E0C4-BBBF-6B24-120BEA27F79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06" creationId="{0D4343A0-95A3-4871-26F0-B8F2106DE46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07" creationId="{E1739449-B2BB-07EA-DE20-AAD480B1FB4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08" creationId="{EE904CFA-2626-5E8C-1390-87758228286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09" creationId="{7476B9B4-A4B0-B64C-8F67-3B25C762071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10" creationId="{03634A13-36A8-A743-0BEF-AD012C7486D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11" creationId="{00408DDD-553F-9626-1A53-703C2D3F4F7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12" creationId="{82816344-94B1-C13C-FED0-E522620784C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13" creationId="{BA6BEE68-BBF0-9A48-4E85-4395304372F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14" creationId="{6F6C1DBF-B7C9-37CC-E994-230FC99963C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15" creationId="{8A8547E0-36E5-746F-0564-99F43D2D99A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16" creationId="{4C9FB0D3-8D32-EB0D-EAC1-15DE147294D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17" creationId="{2DE83DB6-9295-A249-CB20-006E5E21EB0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18" creationId="{02C72901-5563-FB35-4D4C-AA96AE79D7B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19" creationId="{42A90B60-3223-CB7D-06A2-4486E7AFA3E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20" creationId="{049FDAAB-B755-D98C-ADD1-479C7815440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21" creationId="{9B88744F-E227-2149-60EB-B9C51299C7B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22" creationId="{27AD6BC4-116D-BC82-8698-A6902ED5646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23" creationId="{A0F93015-D7DC-FC0A-9C80-3854378CB66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24" creationId="{5CBD1AB6-93CE-A57E-C841-6094629836D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25" creationId="{99F56CB4-53EA-C51E-54FF-2D78B60D6D7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26" creationId="{4B531CB1-2600-2FFB-FC38-AABBE48AFD2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27" creationId="{CC566185-7828-692F-296E-B3A23E32217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28" creationId="{7FA2FE77-9A04-D79E-2E83-F0DF17078CB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29" creationId="{C2EA34FD-DF9E-DE56-3F24-9B1E77AE357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30" creationId="{1273C041-BFF0-1541-0D36-A34C2DD7B0C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31" creationId="{A3424265-0083-2062-57C0-42E2F6F8B67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32" creationId="{39255DDC-5064-241E-C636-9D6F88BD967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33" creationId="{A419DF61-E35A-63F2-E21A-7D5A6489485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34" creationId="{0EAAB242-BFF7-7853-A865-881707CEF35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35" creationId="{B1DA2AD7-990A-E92A-F991-B07FDB3A40C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36" creationId="{BFF33499-DFFE-1664-8581-03A5DBAD421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37" creationId="{4EF7104A-6E2A-AEEF-F3D7-7C140E005CC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38" creationId="{934F3E3F-A257-6AD4-CF6B-68514F92B2D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39" creationId="{8DBEF560-8EBE-9E29-24D5-0FE9651A27E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40" creationId="{D848EE8A-14B6-07DF-3BE7-4FD266B2C37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41" creationId="{939D7235-3577-0AC7-0920-1FCC7E619CD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42" creationId="{C50852D7-9335-B205-AA63-B347CCA9D6E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43" creationId="{281F5246-1C98-E7AF-AC24-80209A02120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44" creationId="{317891A5-303C-0D6E-B706-4794C9316CA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45" creationId="{B159AE38-F5D7-5DE9-DF1C-9F2829DD083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46" creationId="{5B3EFF0C-E5A2-19F5-9D48-DC503E5B250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47" creationId="{3484471E-46CD-2F62-4E2C-9DB7597474C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48" creationId="{1E62E57A-F462-CF47-D46B-0BA4CC33E26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49" creationId="{C3B963F9-22CB-2E0B-FE03-5784D128C44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50" creationId="{B08252AE-E0EF-39EF-9EE1-2C583D077CA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51" creationId="{BF7D1152-D56A-BAC8-1AA1-A5B898254A9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52" creationId="{7C87F4EF-AE52-1BF8-740D-AE572090F65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53" creationId="{9D144CF3-D5AD-EB33-EBBA-3B5855AFE40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54" creationId="{C67726B9-B6C3-9B93-4D94-23A07AF151E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55" creationId="{F9576BA4-1CBA-EC41-E10C-0FABFF01733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56" creationId="{B6DD5A46-7DB8-68B8-787A-BE374A22BF5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57" creationId="{766EEAB3-7C64-B1FD-B127-B36A70DD27E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58" creationId="{AEF47584-DC27-0B70-E7A4-3D1D33662BE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59" creationId="{8C20D224-B7CC-055F-18BC-AC6B28D1607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60" creationId="{358FABA0-D14E-BB94-B11D-8D262EE464C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61" creationId="{B7577BB8-658D-6127-3EF9-93BBC0FFF3C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62" creationId="{7587821A-EEE9-A51F-6C46-27F6728155D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63" creationId="{61E767BA-9DFD-7B2B-A58A-9722EC2A1D0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64" creationId="{EE6053B1-800A-ACB1-C843-CF565254C67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65" creationId="{6A024237-E5EF-AF90-BCC5-652CAC991EB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66" creationId="{E2834901-2469-DBF6-C6E2-ACA957F08E6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67" creationId="{62276877-FD3E-901B-9057-1890A16E275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68" creationId="{49D94D8E-A691-BC39-F69A-5CBFD75B510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69" creationId="{103CD2D4-904F-C5B2-229F-3FF434B75BA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70" creationId="{264D9822-5BEE-632A-4D9D-AA56AEB8A58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71" creationId="{2601F8A0-9F2D-CA43-F6A7-60B6D66C44D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72" creationId="{97AE0126-B09D-103B-20B5-AEEB846EE9F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73" creationId="{9A8542D4-3A50-A04C-2A48-612126FC646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74" creationId="{F10495F9-7831-CC70-16E5-B153D50AF41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75" creationId="{E4FA6956-8673-70BF-357F-312DC95B174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76" creationId="{C6E343D0-B166-63CD-C6DE-2EF27774173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77" creationId="{EFD0C5F6-5B39-498D-344A-D04CDF0611E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78" creationId="{3CD9239A-6534-4394-A127-C26C0055079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79" creationId="{0153E73F-4BF0-C640-7562-2878FBCAC61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80" creationId="{F2343EF2-1809-CC26-0CAB-68B453B6999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81" creationId="{7EA773AD-C442-47BC-EF0C-D9ACAE12E8C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82" creationId="{AE8D2538-6E2C-372F-6744-AED5DFE07E5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83" creationId="{3A82F77F-BB42-F177-FAD9-9E7F179D2DA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84" creationId="{2389107A-A8C7-2A8F-25CC-1C8F83CBD3C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85" creationId="{8BFAA276-07BB-0922-46CA-9F7E231C541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86" creationId="{D2EE1D23-CEDE-A392-702A-134C674B987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87" creationId="{F6C93058-8CB2-3B10-CAD5-AE771BD4B52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88" creationId="{09F6A910-1D04-0F3D-CF4F-35550775A1C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89" creationId="{81030327-EAB7-CE09-2F5F-6475355FBA3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90" creationId="{1F892FD2-A341-886C-1D9F-56C704BAF4E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91" creationId="{90BA4BD9-B90F-31D5-F56B-8397472A9DB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92" creationId="{4EFAAF3F-9898-C0A7-7F24-D1E8154F6F2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93" creationId="{E31A9CD2-3183-8A0F-E1A6-FC00328499A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94" creationId="{4EC34D27-8D74-2841-1D5E-28139037B62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95" creationId="{E3528F02-1E07-15B9-B510-AF20FD1AD6A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96" creationId="{46E75650-86C7-F104-BB66-A54EB08466C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97" creationId="{826892E4-9719-EC26-23AD-960B2447766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98" creationId="{6B5DF1F1-28BB-0231-3E18-D19F6718A96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199" creationId="{A2E288B5-E89E-2858-AFAF-46EE052D5AE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00" creationId="{403FEBC0-59E0-8421-5B58-173510CE274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01" creationId="{1F003E0D-09DD-E2BF-6E3C-6E088636ED3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02" creationId="{999B5755-7536-0A33-ABBB-999F431DDCD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03" creationId="{716E305F-9E47-A506-55E1-328DD42CC48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04" creationId="{6F30595D-54C3-CC43-4E4C-01D821313FC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05" creationId="{F80B8241-DB46-5A85-0431-3444F40E68D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06" creationId="{E12F1F04-EA86-CD05-A9F9-08127D31745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07" creationId="{F58E481D-0618-7EF7-FEDA-575F2CA117F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08" creationId="{99B395BB-94B8-91DA-92A2-41E15B3D802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09" creationId="{3C431F12-145F-DC41-AEBC-52AC46D8AB6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10" creationId="{3F9E4A66-3B2F-392D-182D-24001CE072B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11" creationId="{163F3F43-0772-4FEB-D582-9D14578E8FA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12" creationId="{E515644A-5378-92DC-1E25-DE36D0C5365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13" creationId="{2E63BB9E-5873-243E-B61A-CB564CF3336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14" creationId="{909BD3D3-5963-64C9-37FB-0BBC3B909D8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15" creationId="{13DC0CE2-5174-F6CD-3BD6-2E51F64AC5C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16" creationId="{30A710A4-DABA-219E-CE07-510620F4B1A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17" creationId="{A5915ACB-0CA6-FC54-CA19-02E5034BC29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18" creationId="{4C8DCCE0-1FA5-0861-8EBD-0EFDA1F8FE9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19" creationId="{606FF173-1FB5-65CC-7A2F-15CDD207840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20" creationId="{03652644-CBF3-6998-406F-8F9087B95B6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21" creationId="{8CE73FF3-9941-B43F-B89A-2C3E2BE8B15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22" creationId="{F6E051BB-9CEC-9BE3-585A-553362A77D0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23" creationId="{294F132F-C8F8-5DDC-8DF0-85F44C452A2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24" creationId="{F55A4A8E-5F15-72DB-8703-1140879FD45D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25" creationId="{A5E0D97F-DBF4-AA93-431B-0AC8CF73A23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26" creationId="{AA032DD7-F2E8-7197-1772-9491049AF52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27" creationId="{9DE39BA0-E096-F74E-6323-DF1C20F6AB2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28" creationId="{C94E7B3B-0E0B-C559-7980-C9C66366E2D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29" creationId="{3323BD67-A9F7-4814-490D-F567746EABE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30" creationId="{306779FA-FF2B-C584-2879-8E18B2CEE89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31" creationId="{3B22BBD6-6385-5346-9F15-E7420E8B140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32" creationId="{1670EDDF-C2AC-5803-4DAE-EF394FF76BF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33" creationId="{A5A06FC7-C487-6320-8406-1E662157E1B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34" creationId="{6E5827CA-8826-1D75-9EB7-D0F38A69581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35" creationId="{CD24ECD7-3B19-81AF-1EEB-1D904BE60B03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36" creationId="{6367B8EF-D795-0272-3399-4B05BB4D274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37" creationId="{299D77F6-4024-06B0-F9A7-169B54D2B3A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38" creationId="{C3216791-8E01-BB46-48FD-E35E75B37C8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39" creationId="{CD8B6D8B-1A42-778F-A0B6-A9CFC5CA55D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40" creationId="{B2734F93-BFFA-B107-9B72-839350DC0E09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41" creationId="{D8A3180A-B8AC-C214-036C-7E650D0110B7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42" creationId="{C24F1DFB-40CF-C63E-CC0B-940F7FAB2B5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43" creationId="{EE594230-DA73-3662-7565-C5BC3F3F321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44" creationId="{0FCDD933-1709-654C-58DC-9EB8D11812F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45" creationId="{21A2D802-AAE4-FAFC-C94D-818637C213A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46" creationId="{A331CF61-2D88-D896-3F08-50E2DA84554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47" creationId="{42BC18F3-1A9C-5181-6E70-37137F2E1F3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48" creationId="{359A0A9E-E94F-C1D2-7C25-761DC3E5794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49" creationId="{A9C3E89F-ABC4-AD25-24DE-D48CA5EEC42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50" creationId="{45F64A09-ABA9-F8AD-B3B6-14653433232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51" creationId="{8A8FEC54-3FED-36EC-39C0-A0076849C7F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52" creationId="{4E0425A8-9FB6-D341-340D-3CE2526865C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53" creationId="{D1D3A5C9-FD9B-BE92-B3D1-D96265AF643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54" creationId="{B456FD92-F3C3-9C76-5CA2-EEC1FCD0309C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55" creationId="{1F05A3F1-B22E-154C-79CA-75121B8D876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56" creationId="{36CEF8A1-40A2-BCA3-DB7E-D9E73CC5CAD0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57" creationId="{30EE8CEA-E470-DE2F-9808-B52ED89AD5C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58" creationId="{C036F35C-904F-8C71-2C9D-35AFACF9668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59" creationId="{2157EAC0-F0F1-BB08-7543-516A587DB74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60" creationId="{00A16FEB-B646-0583-1FA9-DB29C39CAD61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61" creationId="{A9707DB0-D0E3-C45D-C12F-21C2F77A003A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62" creationId="{059D5E0E-AF3B-9A9A-4164-CDA6D2579035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63" creationId="{875DFE49-CF3A-98A0-9D13-0EE9DE3A2F4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64" creationId="{68DE3796-69EA-F1EC-44F0-8E9D9F7AB0E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65" creationId="{D75C7C6D-C8CD-6327-3DA6-235DFC3BE53E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66" creationId="{1E4FC0A5-C968-49F6-0576-BD7B9447344F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67" creationId="{2FB3F9F1-6F6D-717D-094D-BA46F35315C6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68" creationId="{2B1A34A7-CF85-670E-85F6-7F5C86AB3908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69" creationId="{8BE3B9F6-1D7F-D9B3-9E10-41492D8B92A4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70" creationId="{AB15AB40-E3DC-975D-3C0E-03E2E289651B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71" creationId="{2EFCAE62-250B-723B-724F-7CAA6ABA5612}"/>
          </ac:spMkLst>
        </pc:spChg>
        <pc:spChg chg="mod">
          <ac:chgData name="NGUYEN PHAM ANH THU" userId="baf72463-252b-4d5f-a6ca-5a6327a9888d" providerId="ADAL" clId="{C0A3687F-47BA-49EF-B2D9-4E6FD31D025F}" dt="2022-06-11T04:00:55.192" v="322" actId="207"/>
          <ac:spMkLst>
            <pc:docMk/>
            <pc:sldMk cId="4174220519" sldId="342"/>
            <ac:spMk id="3272" creationId="{0EE8BB86-2BC2-0599-8E3E-A4ED7270923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274" creationId="{A3BC8092-0227-2511-86C6-09E9599EC77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275" creationId="{72DAA8A2-EAAB-29D0-2B74-8914630EF4D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276" creationId="{7FD49F41-D55B-F32E-B772-88A2B700696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277" creationId="{63A423BD-121A-D643-6404-1F97EA51A9F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278" creationId="{B0D89396-3C3C-9F8A-B6BC-53A247131B9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279" creationId="{AB10D5DE-94C0-3F15-910A-62E4883DD62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280" creationId="{67E2D322-8644-A5B5-5CFA-1B323F29973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281" creationId="{512B651B-5C59-E3E8-2F92-7998C722BAB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282" creationId="{203A5611-95C7-0703-B378-98257EC2E83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283" creationId="{FB1807E4-690F-B244-4FB7-FEF32FEEBBD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284" creationId="{A7D25E1A-E851-125B-43C7-D5B4752F70D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285" creationId="{1D561390-6A96-0F84-DCC0-1767177C30E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286" creationId="{274BBE67-8435-72F8-694D-B7B5468AB32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287" creationId="{7A55436D-9745-4B54-0F44-74043668B33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288" creationId="{B231BF95-1ECA-22B0-4D58-BFDCA787253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289" creationId="{E80B9B47-7296-6337-51A0-D5F0C8B1354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290" creationId="{F1199BDA-261F-A95E-1320-8D88F2F863F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291" creationId="{F8ED4AEB-0F19-C795-7D10-9361B310E67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292" creationId="{42EF4331-6CD6-7B8A-7C9E-EADEE8320DC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293" creationId="{4C486C14-D66C-A4E5-0D62-EB223F90EA3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294" creationId="{35EC5171-4AE8-CACB-A51C-80E991D6FC6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295" creationId="{48DDC7CD-4D00-451B-FF91-D3469D79B1A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296" creationId="{6284475E-E82F-53E2-4A44-4FEC535553F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297" creationId="{B7293543-0079-A18B-53E9-C1F344BDB01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298" creationId="{E58FA467-AA2A-EEA7-6F3D-3D695F4FA46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299" creationId="{123F641D-8B24-A3AD-C34D-95676A5E7BF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00" creationId="{0085659C-4C3C-5021-4BBD-E9CABF6255B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01" creationId="{6C3F62B9-72D6-B98A-8407-AA87F990E63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02" creationId="{9A1C38AF-97F1-B3C8-5F44-7766DFE8E18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03" creationId="{BF3BC552-0B8D-3AAB-7AFA-05C9362F97A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05" creationId="{5C471404-200B-A0CE-9660-15EEAFA4902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06" creationId="{CBCD1A1B-D800-3670-2D4E-015C654FCA4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07" creationId="{A73B7A17-B7FF-08AA-4EDE-A65C530D5F1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08" creationId="{B7DD3FA0-0DAE-739D-EFE3-C55100115F0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09" creationId="{AB896A5C-D4FE-9CCC-8AD6-3241F6D0F2A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10" creationId="{7F28F53B-5DBE-97B9-0DD3-8C85DAE93D8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11" creationId="{68183E89-5A1B-712F-8711-2EDC1292F9F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12" creationId="{94D2F9D7-0700-8824-0DCD-15E8F253B83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13" creationId="{9583DE09-A7A5-BAD4-9298-5DCC2B4C445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14" creationId="{8DC4E514-70F0-397F-7714-06A966A219F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15" creationId="{FC6A3347-DE0B-2415-B195-9DAF6C3E353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16" creationId="{01D62482-A015-56F0-880E-ED034EDD221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17" creationId="{C338DED7-373E-C666-6334-C5DA6CB2A71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18" creationId="{31AA3AAF-21F8-7F14-FBA8-CB9FA5068D7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19" creationId="{532588D8-A7BD-FB79-C1EB-A4A14B2ACF7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20" creationId="{C383904D-FE9C-B6E9-0D74-41DE3B75A21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21" creationId="{CB4FF6BD-6E7F-D208-54B8-35B0A050AF9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22" creationId="{8EBCA86E-09F0-D8AA-9464-5527308E03F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23" creationId="{8F63984B-63BE-D4ED-811F-2FDC66128C5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24" creationId="{F0454C9A-4596-E82B-76C9-A0B5E7E003C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25" creationId="{D3C96189-5972-86B7-63CF-157F0110516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26" creationId="{3AF666BA-1A66-C512-9F02-7AB72C93BC5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27" creationId="{360456F8-EFE0-F23D-2368-120A0CDCFD5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28" creationId="{66C67CF7-E94B-D64A-383B-93E738051D4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29" creationId="{0E201237-EB85-FF08-E2D5-434BA76404D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30" creationId="{EE77BC7C-AC92-4DA9-9D1A-09C73947321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31" creationId="{D13904DB-4364-3B30-775A-26B117FAF19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32" creationId="{759DF727-BF87-050B-41C9-283E2061CF9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33" creationId="{CF1296B1-1410-02BB-4A5C-9343FED17D3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34" creationId="{5F9E344D-D0B2-76F0-6FF6-7895855F093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35" creationId="{7AEDFABC-01C7-5FBC-0614-EE37667771E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36" creationId="{704BD1B5-B960-F530-B339-F00C3EEFAEC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37" creationId="{641F36C6-102A-B90F-AD3A-41049DD115D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38" creationId="{0E7DE890-933E-34A6-032F-289E8A1B098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39" creationId="{70BA8337-05C1-05E5-0CA9-B5CF523A429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40" creationId="{1A6FE64A-04BA-C19E-B0AF-DC7D943493E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41" creationId="{CDC938EA-D5E4-2A65-A38A-75E65F8B319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42" creationId="{E099A2CD-608C-3D0E-A603-D8AA6DBB95B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43" creationId="{7B2E8CFB-BEF9-19B6-D898-1C9D46C0762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44" creationId="{E9BEC9CE-3BD1-FD9D-B4BA-E50DBBFD92F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45" creationId="{20E128BD-AC4C-6BC3-CF17-BAE721AAA7D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46" creationId="{182BAA9A-8CB0-C313-B0DE-B9602BE3069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47" creationId="{EFB5A2EF-B7B5-47E8-22EC-996406E87DA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48" creationId="{A56106D3-FF94-DCC8-7460-3F400C23BD9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49" creationId="{C91C9A00-8759-3D29-927C-8703785CD63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50" creationId="{BFA0A963-3834-895E-F1A3-268BEA146B4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51" creationId="{21D912F6-A3E6-EC30-49E2-F1DBE0657B3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52" creationId="{C87C45B5-598A-21BC-A411-784D9002990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53" creationId="{45F27B61-474D-D2A2-CA9A-81CE7BEC0E0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54" creationId="{2F209EAD-FF9A-C6B9-3962-31913CF7508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55" creationId="{395F9A1C-F00C-1EB9-60E1-CD91CDBD0A4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56" creationId="{A50CFA7F-6482-4911-F45D-87FF370BADD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57" creationId="{422CB108-016A-EC40-7A0D-A7FF6C40D07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58" creationId="{4C83D5B5-7A03-CFC3-7ADD-8DD9E3D31A7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59" creationId="{24CDED9F-0726-3462-971E-329D9D7AAA8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60" creationId="{9506FD44-B5B9-DA9A-E94E-90876C5F0CB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61" creationId="{C5303F62-6554-6D7C-2BC7-5B12CD0DD22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62" creationId="{346EF5BE-2FC9-5259-5AE6-33FCEA0A8B4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63" creationId="{568F0DD7-A7B0-8A8E-F685-9C6A2DA5968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64" creationId="{56C1D193-8923-2847-7F55-2DEAE52A83F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65" creationId="{3D36791B-465E-1907-D7D3-7DF28CD3879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66" creationId="{AFE28129-B183-7A08-6543-3DC9A59B781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67" creationId="{5DDD7227-C9E3-C5C6-7727-AE3AA2C3859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68" creationId="{A5E50F7A-D639-73EC-3BA9-01CE7441AA7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69" creationId="{77065E45-82C2-8717-1884-671EFA01BC9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70" creationId="{5D5E2292-93CC-C7FA-78FA-27977FF9F0E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71" creationId="{72CF4736-7A29-2478-7120-5AC23433F7B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72" creationId="{A337771A-F61E-EDE4-55A6-BD7408BE669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73" creationId="{66B4DC18-7709-CAB9-949A-B42CF883237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74" creationId="{C407FDF5-E8FA-FA5A-A4F8-1F2759ABCF2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75" creationId="{FBB48CA9-48F2-2DE0-063B-42C6F0F90D5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76" creationId="{F995327C-4BFB-6A69-DE1B-3AC2A4065A3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77" creationId="{1E4AA861-D0F0-486B-F2C7-77861C9C6A6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78" creationId="{ACCA3197-A2C1-F5E4-1C59-9247ED3A3FF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79" creationId="{DA95AB74-AA6E-D1D4-5AA3-62C22BA1D69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80" creationId="{CE99F7D3-452D-4680-3800-729E309745F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81" creationId="{FC7ACEF2-DEC2-3553-BA43-45786DEBBF6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82" creationId="{450DAE2F-CE9C-193D-BA34-F66A5D743E5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83" creationId="{F52A359C-DDB0-C2D6-A962-196D72F17C5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84" creationId="{12ECD51C-20E4-8AEF-6DD4-676913C50A1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85" creationId="{C15DFB3B-3A0B-E290-1EFA-7B7E50D765F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86" creationId="{79E15162-C334-18AB-1F5B-EDFE258585D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87" creationId="{C64A9FE3-2D91-EB5D-6357-980C6257E99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88" creationId="{FB39172B-F2A3-B97D-E2D1-DCBDC6D3DFD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89" creationId="{E29D4431-E963-AFB7-4236-B60C86ADE6C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90" creationId="{22FAE199-AE3B-FCC9-A961-011EFB12C03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91" creationId="{0895F110-7540-9546-94F0-A6B1E7385EE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92" creationId="{59FABC57-A733-FF56-4217-C3AA0E36B13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93" creationId="{C01554EA-0ADF-FCCF-6E63-CE16A3ED538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94" creationId="{213E259B-0516-AA9A-23F1-CCEEFA5840B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95" creationId="{8243FF02-7DC3-60B7-3F70-8648FEAFC75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96" creationId="{42CE37F5-F054-838F-6C26-C83317D7ADD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97" creationId="{C5CB8094-8808-1574-F005-40A50AFE9E2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98" creationId="{DDA6239E-411A-3FCD-76A5-E56F0099E43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399" creationId="{28F148C1-6C2F-0870-8D1C-1EB32E26833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00" creationId="{18B7164B-EBA0-BAF3-A417-FD2C43FA384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01" creationId="{CA561E93-DDA2-03CB-AF44-633EBA884C8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02" creationId="{F75B50D7-8566-A3E5-C2CB-4C04B64024F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03" creationId="{981C119C-69BF-1E93-8F30-B71E83EF1E8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04" creationId="{3BC10F89-7837-8C4B-0001-F7459F2D2D3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05" creationId="{1FD355F9-705D-D7E7-116A-ADA5BADC2D6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06" creationId="{C44B4906-DF7C-6983-18D3-37FC93C121B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07" creationId="{C43AF753-A842-00AC-9976-FFA4B7D1372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08" creationId="{59B69833-F093-C412-D488-84F804ECC51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09" creationId="{BA76FD5E-0948-51C9-4078-0F7846BA7BB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10" creationId="{5D4D2083-4C44-B7D8-FCAC-7EC0F987CB1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11" creationId="{CC1587F1-ED86-B375-771B-9AA4CCDC679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12" creationId="{AD3FEBFC-1F5A-359D-1EBB-286B39C5AC9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13" creationId="{8C5375A9-B59E-CBA9-D8B0-0B1B2D9BB95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14" creationId="{3C533332-5A5D-B2C6-0598-F265FC6C640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15" creationId="{E435278A-F8EB-AE5D-8675-16C011AD50A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16" creationId="{31B8DF1D-7EBB-3CA8-B155-E87B02EFD72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17" creationId="{91D20F19-259F-5E25-002B-7BEFDD33406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18" creationId="{4153A85C-8111-D0B2-9C68-9EA5499ACA8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19" creationId="{8E02547A-0FFC-0DC6-70EB-0195139045E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20" creationId="{E5FD5C66-3FC2-AE63-EB2F-A85D14A71E9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21" creationId="{6769CFBD-E8B4-401F-CFE2-3B84DB9A894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22" creationId="{6F9CF247-7091-DF6F-4207-190089F6F0C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23" creationId="{A51BEF18-8162-19B2-62DE-E38223CD057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24" creationId="{6B740206-B9E0-AB56-023A-E62EB73DE89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25" creationId="{C8A0030B-4767-4D25-44D6-95B879BF159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26" creationId="{5390DDF7-D6BD-6ADD-DF93-50ED30701DB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27" creationId="{4377AF8B-7E75-3C61-39FC-379B49BCF7F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28" creationId="{D2591114-4B04-5787-B1C7-BAA5D680DAC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29" creationId="{BEC387DA-BDC4-D5B4-ADCB-03ADF4FD7FF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30" creationId="{0A61AEE9-9400-E74D-E8DD-A43D4F0B380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31" creationId="{BC481359-73C8-EBE0-8B67-39C9CE49995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32" creationId="{17E2C76E-3493-1CF4-DCF7-B6C10A9D136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33" creationId="{8498DC0C-D68A-EF0E-803D-8D8F2918A20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34" creationId="{83D6DE1E-5FC0-E486-AB12-B64CD48B4D4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35" creationId="{84A5839C-733B-99DC-557E-345DB8DD87C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36" creationId="{E3895F3D-1349-9DE6-566B-D54150E5261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37" creationId="{23D07430-D3D9-EC81-CB83-7F9B3F73F7D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38" creationId="{B71D7802-DDD4-0F3A-6EC9-EBFF3833D68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39" creationId="{48E10E40-E024-A52E-7ABB-C9BCE642029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40" creationId="{6EA62168-B05F-0516-2C1C-3049961CBB4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41" creationId="{4F1F8642-F100-09B2-A987-3DF081E1C11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42" creationId="{CF1EDC2C-46F9-97E5-5499-08F3E52B89B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43" creationId="{D48011D0-D2D6-EAF6-8F21-5798559F7CB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44" creationId="{43D1383A-96EC-C148-2A84-54B2985DC4B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45" creationId="{12875A96-BD5B-BA73-7814-7AD3CCC0A41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46" creationId="{94E6057F-2FF1-E4A3-3179-202930B5903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47" creationId="{66F6293F-40ED-A809-1A6B-8D2E03A19C5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48" creationId="{3D830235-D37D-175E-2589-6E98E62C983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49" creationId="{4E08D40B-9E4E-45A4-40BE-DC3C8427A20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50" creationId="{B70E32FE-42D5-A5E9-B0EE-03E8CC70CBB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51" creationId="{5658B070-DD01-A698-3823-60A6D9B8610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52" creationId="{E222EA42-C2D9-732F-D3A6-6C082E01AC5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53" creationId="{0A2B8093-406F-B35F-E6DB-8494D5469A7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54" creationId="{E8E78A54-BEEC-63BB-2393-E0E0D815A97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55" creationId="{DFF54C9A-DE0C-7E53-8B97-F85CC385B91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56" creationId="{FE433FE4-024F-4F06-3DE4-D64C048714F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57" creationId="{BC97E6E6-DF99-F2B1-859E-5734C4DBBD2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58" creationId="{F234BFBA-8789-7CCB-55A7-93A0C949F10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59" creationId="{AC68E3FA-5182-93B5-A7BA-93428C7782E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60" creationId="{042E647D-3FD2-0D24-348A-76494228B99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61" creationId="{BEB6F10C-9C22-12D8-E720-520C4E69302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62" creationId="{3FC5E12E-E2F2-7A12-397C-41D7259FC99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63" creationId="{FCE7BBFA-6539-E7EE-FFE2-94BF4779ABB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64" creationId="{BB5BF387-861F-8324-01CB-73AA589FB46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65" creationId="{EE60712D-26D4-8181-9EF9-82473118B55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66" creationId="{F13F1028-6F27-D027-401B-2C647A47FBA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67" creationId="{57634582-8933-90D4-E9DD-FAFEB0A9DE5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68" creationId="{B9611F32-9124-6B48-7191-34A2077506D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69" creationId="{71ABB2B4-38FA-B21E-A93A-210E719CE1D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70" creationId="{4D631F8C-93D4-337E-4271-D687EE8EB68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71" creationId="{8740902C-C2FF-5AC0-6957-1813CA299A1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72" creationId="{D2B191D3-211C-404E-5493-FF569AE471E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73" creationId="{0A9261BE-974F-45E8-BFB2-36E32C7D590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74" creationId="{5BB519E4-FE12-9213-ED98-922FA1932D1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75" creationId="{BA992C2F-28AF-DB87-6BFA-F50B387A884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76" creationId="{ECA62BAB-F519-F85D-44F5-36FA7640864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77" creationId="{496EC4C8-6653-5F3D-6B1B-EE4DA85EE6E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78" creationId="{A246A13E-C3EB-DA9B-8EC8-5DDDD78D8EA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79" creationId="{A715E559-1F9F-4592-7376-4C4B8316FB8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80" creationId="{A47236E3-84F6-9F2F-6F31-04FB1F9FC0F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81" creationId="{1BA98E4B-E98A-F65F-F687-A51BB273953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82" creationId="{74A4D925-71CF-8178-FF54-1AF1EB3F8F2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83" creationId="{D558A5FF-F993-DFA7-3339-59EA6A6C414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84" creationId="{D5E3CAC8-F483-5D87-190A-8D907A971EA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85" creationId="{D202E9CF-8AE6-824C-8382-647F87E688D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86" creationId="{0A8D4CD9-6AB9-3AB5-3636-1558E6F5F5A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87" creationId="{7A236E29-694F-B7FE-2D86-BF20F4CF241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88" creationId="{1D2305B2-70DD-2650-F1FF-E778F5C6C70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89" creationId="{1187098D-4352-0278-0F10-45A794A2F4C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90" creationId="{C717396C-5E84-C2DE-209E-819D6823F3F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91" creationId="{1C26029C-6A61-B3B4-6559-7E2715136A5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92" creationId="{F75657AB-8657-3266-0DCF-E34A14AAD40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93" creationId="{FDE87400-5BE3-BC14-A0A9-A6E135CFEAE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94" creationId="{804471C3-6415-BB57-2351-A4D74279353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95" creationId="{352C3870-ED4F-BEB5-BAC2-CF75289675E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96" creationId="{1D0E54A6-23B4-6CE6-F253-19B7E6F58AA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97" creationId="{17941559-CFB6-E9EE-B723-2EEE572862C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98" creationId="{6BA8666A-7A73-E3D6-C1EE-BF91227BE3C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499" creationId="{9DAD3EC0-E7C6-7954-DE22-B1D1381310A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00" creationId="{F6694AD5-71C0-0875-E5D5-C6A81AE1D59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01" creationId="{A2C3E758-085A-62BA-DBB3-6E4937390A2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02" creationId="{4D6ED790-6C9F-6DD9-7918-4D72943E28D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03" creationId="{C8A4E2BC-49EE-F056-120D-2F5E5A50781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04" creationId="{6F9F7A80-BCEF-A520-CA5C-D5354958B44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05" creationId="{B427EDF2-DE3D-395B-83EE-C8A7F89072F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06" creationId="{4222642C-CA95-C1B8-BDD3-CDEE77F8578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07" creationId="{196FA995-BE6E-91E7-1AF2-B6A895ADB20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08" creationId="{E3CDCC02-78C4-B8C8-A39D-496B70A475A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09" creationId="{2DC13596-FDD9-2EC0-7AC2-84BAE7923A3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10" creationId="{51F12DDE-CDA1-44E3-C0D3-30E465CA9B6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11" creationId="{7DB5B24A-F0C4-ED09-C92A-B85055B27A0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12" creationId="{4AC8BD02-38EA-222C-2862-AA3E8B50309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13" creationId="{B3A4040C-AD30-33A3-DF1D-5F4445B6EF2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14" creationId="{16A0C0ED-C57B-6835-C3D7-B2B5DF28C53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15" creationId="{DF5610C2-8356-4F04-658F-33DBC24D797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16" creationId="{814A97B0-808A-B835-A06C-02904499099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17" creationId="{8C45FE5C-7548-5FF4-48E0-53EBB77927C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18" creationId="{B3B694B3-5BCA-3445-D03C-FA824959E8C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19" creationId="{4D340390-E805-47D3-6886-C1EABB9E5F3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20" creationId="{C4C84C5C-42F3-02C9-86C1-06157BCF2BB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21" creationId="{63562AAC-416E-7266-D59B-723A34D8305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22" creationId="{3B22333D-7549-CC84-238E-B9BE9DBE6DD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23" creationId="{FE60A0CA-F964-A15D-6812-886C65B423C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24" creationId="{2C70D617-95C7-86A7-1BD6-E6F6553E8BF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25" creationId="{13C321B3-3E1E-2B64-D47A-69E677B38D4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26" creationId="{E1ED9736-9F44-2670-14F5-16A1873A588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27" creationId="{78102730-2BEF-1966-EF5C-C09C6B30393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28" creationId="{AACF8520-ED85-4FE7-3FEB-2E2CB0EC90D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29" creationId="{CE0C13E4-38AD-02F5-A637-669B39BB781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30" creationId="{C051DC91-9C26-35C8-6C77-88CC392FAB7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31" creationId="{2D75668C-FD59-963A-5BA6-32561F7EF86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32" creationId="{7C058F79-49C7-A171-4F50-C1CA23D5765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33" creationId="{CBB41B61-CA43-1D45-B301-5D181DFBBEB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34" creationId="{ECE10C06-56F8-F14D-485D-98DDBA7B318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35" creationId="{3C4F3E12-FA1C-F6F4-ACE4-E73336E537B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36" creationId="{60C99BCB-4420-E9BF-FC0E-A5C987CF7AA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37" creationId="{7A3EA87A-368D-EDFD-F619-CDEC9A8BC03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38" creationId="{CB2ABDEB-D978-3B52-449E-A2688021AB5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39" creationId="{DEA1268C-57E6-0FD3-289B-A9B140572F5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40" creationId="{A4FE6815-F410-2CC5-5213-5968D858BEC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42" creationId="{8C14FF4B-101C-9F77-CB96-30B4BF6A3E1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43" creationId="{1499FD0D-FCF4-D5A0-1234-E59B048BD0C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44" creationId="{E13411AE-4CE5-89D2-238D-FB5585E9A78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45" creationId="{0AAEBEA2-3EB1-8AEE-C404-58EEDDC18CA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46" creationId="{9F7A3846-65D6-A942-2BF3-0635EC7DA8B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47" creationId="{D665E281-1CDB-3449-9EBC-835677DB25B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48" creationId="{88C43361-87A1-4F59-C6DE-A22D4DD235E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49" creationId="{4BD0628C-E591-0135-08FF-C867C001183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50" creationId="{34FB9F09-3A7B-C562-F22A-87BE417D6E0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51" creationId="{A0E98283-AAA8-4D32-C265-00D2E608341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52" creationId="{62824F68-E940-DECF-5A90-B14C3EC2DDD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53" creationId="{BBF23508-5D8F-A308-65D0-A38BD4E33A7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54" creationId="{E1DB3F00-2EB8-31EA-0E5E-451E03C3CE5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55" creationId="{C3730EB5-E353-E0C6-1E8B-44E29B642D1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56" creationId="{6F7D70A4-261C-CB32-2579-BD273E5C774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57" creationId="{22A1999C-E6D1-D0E7-A028-A1B2C7B9913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58" creationId="{BA061CB0-4AC5-5B80-F2B6-B7DF2349750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59" creationId="{A45AAFBA-F11C-FDA9-599F-97C7C20451A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60" creationId="{07C71E1F-10FD-49B6-F648-465C2E07547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61" creationId="{FCD2CA0C-B022-9488-3E9B-F3162C39517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62" creationId="{0274D528-5714-ED4F-B7E7-64E885B165B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63" creationId="{20D13BC3-6DB2-C1F2-7998-85C00717C09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64" creationId="{B9420D97-5CE3-047B-FAFC-BBFFD2A693F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65" creationId="{0437E62F-E730-A506-FC85-002E741F294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66" creationId="{E6B6CAB2-BC44-5582-8265-EEBF895C5D9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67" creationId="{B94B0EFC-D515-6876-98F9-B0CE849CD1A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68" creationId="{DE565359-7869-6F67-1B4B-6C7C5C4450D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69" creationId="{86A0B366-A30F-445F-68FC-DFCE72F48EB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70" creationId="{21DDF449-81BC-AF6F-2240-9F390B2A5DF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71" creationId="{971BF6E2-BAAF-6924-F011-9C46560C6EA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72" creationId="{5570A30B-9836-EEA7-A9CA-24F061190B7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73" creationId="{E2B03715-9E57-AFE9-AA82-4A2D62F0D7C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74" creationId="{E37B735D-FCD0-ED53-2299-6800FD6A9EE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75" creationId="{C9498C1D-217F-4E33-0D27-89581FD18BA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76" creationId="{D61DE67D-35C2-A0DC-96CA-F7DE788FF06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77" creationId="{3CBF8A7D-4C74-E7BB-AD47-1BCFFE38421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78" creationId="{C27EF994-A7E6-367D-FEE7-34855C3252A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79" creationId="{3E7D403B-6780-F94E-5C89-A1F2F26D558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80" creationId="{C466B222-8264-18F2-D10E-916A0394E2B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81" creationId="{497E58DE-73F8-A85D-9D1B-21441F7A274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82" creationId="{44D737AB-E60A-5995-A97F-C0C2C582011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83" creationId="{3A9B7CB0-3914-9AC6-2F56-EDB099DCAE6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84" creationId="{EC176FAB-532E-BDD9-A5FD-EB1CFDF555A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85" creationId="{18F9189A-C676-D344-B044-4F5B8163B07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86" creationId="{EFD4E280-86C7-87A6-8965-4DD04455BA3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87" creationId="{1D56E2C6-EEB7-F860-42BA-C806DE92B1A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88" creationId="{115A7410-9645-0DF5-0F18-76FB155AB03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89" creationId="{A7995748-49E2-54DA-796E-5B6A5AAC40E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90" creationId="{08B013C8-58AD-76E4-9C76-B4B9A4633CE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91" creationId="{EE40D52B-89B3-5BDA-CC2D-A9E5AF773CD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92" creationId="{F3A462D7-2FE6-7DC4-5771-C969056DC73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93" creationId="{1ABA8361-6C66-7CB9-FED9-95CACAF8D24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94" creationId="{84E3B32D-A787-1628-B284-204EB8813A1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95" creationId="{AEB63B84-E74F-7E56-9192-C60480A4372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96" creationId="{A7B22F84-43BB-4EA7-B768-7B988DF0B37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97" creationId="{D26C7401-199C-5FBF-43BF-28867A7394E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98" creationId="{9A69E161-A8B8-70AE-6602-757A7741A14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599" creationId="{BB7A285F-13E5-B84E-CD8D-C9B24334C5A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00" creationId="{8F731D82-8AD8-8D77-8787-D6FCE687051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01" creationId="{261E7E17-0568-11E8-05B6-F010DDBDABE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02" creationId="{38F656AE-BB0D-B486-8E03-B3A21E60454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03" creationId="{76B7AC37-980E-43FF-6AE7-D885CEAC58F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04" creationId="{A48F1DF8-FA23-2F65-7421-8587B0A047A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05" creationId="{E87BF021-A87E-E4E1-7C09-22FCF007C51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06" creationId="{9BE6C867-CB48-01AB-EFBF-FB6249A4760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07" creationId="{E5C94F45-39AA-3D0C-181B-47EC04FD659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08" creationId="{063AE0BD-BE58-1BD2-C22B-2E4A03A96DE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09" creationId="{3D9F0952-B6A3-0591-A3AB-6EFB493107A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10" creationId="{E5DE990D-4FDD-4A52-F638-5AED197FF0D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11" creationId="{5310C2AE-FD56-7949-FF8B-AA437BD13FF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12" creationId="{33E56235-C089-DF02-3D85-79C0402AD1A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13" creationId="{2F5160F7-7DFF-00F3-AF05-28274BC3DE7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14" creationId="{8A692E98-8580-B5A8-67A0-A1A977960BE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15" creationId="{5B50E64B-CBEB-213B-0464-2CDF4FB96E5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16" creationId="{75EBEB79-2481-8AF1-4842-4804ADCD6F7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17" creationId="{136BCA46-CF4A-4EA9-1A1B-E81CAE97560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18" creationId="{49AA5B47-5909-5399-18D9-EB74CC46031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19" creationId="{3BCA0FF1-B931-C2AF-529D-3066A76DAFD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20" creationId="{EBAE3B82-D302-BE99-F347-B97A6A6E114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21" creationId="{212C735F-2ACA-F310-D42B-42C39630FB1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22" creationId="{1619F3F0-354B-F6F2-8503-861A4D19F8F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23" creationId="{6831FC80-726C-A119-FC7D-87DC8403047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24" creationId="{9A4B5BB9-D65C-908E-A859-B03F4C0415F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25" creationId="{A8EBB530-9D51-4A8B-403A-08FABA9191A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26" creationId="{30BA840A-1835-198E-64D3-4E758234B40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27" creationId="{36B64BE7-353B-2813-0861-9DF112A31E9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28" creationId="{670ECFE2-2413-EF68-BA95-32FA353A388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29" creationId="{082957FB-FF57-7DD9-5A8C-74DD4BE5E17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30" creationId="{7C8E3537-C24C-4B8A-429C-DFBEBE33248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31" creationId="{3FC96C51-88EE-5B0F-88C1-614C30C7539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32" creationId="{A79DCE5C-9957-A66F-E9AB-65A095406DC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33" creationId="{D05B6431-5295-15F1-9342-6DA90E345A7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34" creationId="{CDDB61AF-A5D2-A531-E386-7BEDDB8001F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35" creationId="{A37E4428-A7A9-5C52-8CA7-4857C83B84D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36" creationId="{FDE232B4-6B67-9E21-2212-AA2BFA531EE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37" creationId="{0738FB9E-6B0E-A8C4-8CB9-2ECF307C061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38" creationId="{773D7A48-A5CA-2ACE-A917-FF5E0D5AEC8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39" creationId="{929E1F8A-2298-6321-AA59-24BD5F2CFCA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40" creationId="{20A97177-63BA-F4C0-FDC8-982574C3E52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41" creationId="{0AC611F6-60E3-8E14-E5E1-FC417A654B3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42" creationId="{27E1396F-4BBA-9188-0799-DFFCCE103AC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43" creationId="{BC4974F0-339F-B3E1-55D5-483F0A1588C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44" creationId="{49E5C133-C7DA-3639-ADB5-6B455CAA081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45" creationId="{940761CC-F2EA-63E7-CCB3-673596FA420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46" creationId="{06C72A56-9576-D9D1-41AA-5E8E2FBCECB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47" creationId="{931BFBB1-4520-5CBB-F2FA-173734095E4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48" creationId="{3971154C-B44C-80A4-093E-A48BCE1C394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49" creationId="{2EA0EF80-E181-BEFF-7EE0-C3FEFC456B6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51" creationId="{6F520B1E-6580-6CD4-54E2-427D9202315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52" creationId="{0970F090-1E00-9647-DB62-62F225C0E6E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53" creationId="{2217CA6A-C157-4574-78EB-4402FBE0A1C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54" creationId="{A216174F-23BD-AB7F-E492-DD5807D2C5E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55" creationId="{2BB515ED-D695-C326-A4F3-7528812F210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56" creationId="{ACAC1E1F-BB49-E9B2-0300-48897CBE72B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57" creationId="{2E609A83-A187-C812-D1C7-69025717C11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58" creationId="{A77EC09E-2C8A-C59D-8870-73A4EBF8BA8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59" creationId="{F90C1493-B4C0-1105-48E4-F08BA97EE26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60" creationId="{A62A0D02-08D5-CA6F-1673-A92741CF0FE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61" creationId="{271D0603-AFFC-CA49-F761-BA6004D86AE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62" creationId="{0FC97149-B3D4-F9A7-DCF0-1AE762A4E50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63" creationId="{26B0BAAE-9A9E-AEA8-4716-B74C236A47C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64" creationId="{A732649E-9E48-1243-9E65-9E80DE2F590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65" creationId="{3C2E42CC-DFCE-1BB5-1BDB-90CFB05FF01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66" creationId="{71E22E14-134B-80D3-40CC-FB0156AA4C3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67" creationId="{5BB91A98-0277-5807-91CC-F9437F1E247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68" creationId="{7FBBC719-CDCE-BE48-5D0D-647E0B41BD8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69" creationId="{5DC67D42-3E07-F196-958E-05F696D4A46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70" creationId="{C66C9BC8-D59A-67E9-42D8-614C4B0A5BF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71" creationId="{8C3D97F0-A5E1-CB65-B04A-FDAFCF0F5C7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72" creationId="{B9B526C0-835B-EF19-38EC-8BE37022E51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73" creationId="{1BDECFEA-5A93-5B4B-53B8-5B0A10B3956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74" creationId="{0CEE84A3-D4A4-EF75-08CA-6E84C849B5E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75" creationId="{47F46D61-B37E-B949-551D-52EEAA2E923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76" creationId="{7467CB6B-1CCF-2A48-165C-4F55968E4C8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77" creationId="{FAED6A6E-028F-BD71-7BF0-F3B5B8D3328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78" creationId="{3408118E-9083-9BDA-613E-7A27A79E4CD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79" creationId="{609BC873-C723-ABFD-4D4E-B0A98A95689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80" creationId="{658E7CB6-45D2-9657-0B46-1F9312287F6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81" creationId="{38B93B1F-EC5F-0A56-13D9-CCA3663819A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82" creationId="{17F45327-1880-FD30-A533-FC7A543A72B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83" creationId="{D7727BC3-B637-8F2E-F22D-D0EC7F7B4FA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84" creationId="{C98C48F2-B5A9-8A81-24B0-62545BD398A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85" creationId="{F004D907-71D0-3010-ACAA-E8529C84D3C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86" creationId="{AA2626E4-D17F-8BA6-010D-F55B6C6B1EC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87" creationId="{EE53750A-2B5A-EF46-AAD8-120FF7FA4C7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88" creationId="{6D4EA6D6-2ECD-B902-4BB2-772ABF26D92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89" creationId="{9FC24A6D-8202-A808-B53A-D3A212E6CC0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90" creationId="{ADB845B8-64CD-4DBF-05C7-051D91B4F3E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91" creationId="{28E1BDBD-B154-685B-21C3-02FB4630E4C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92" creationId="{C450B1CC-BC89-F148-9084-949A970D0FC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93" creationId="{3A964E71-A650-353A-00E4-BB3F95E49D5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94" creationId="{2819FDD5-3685-55B2-1ED7-9C39D689D41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95" creationId="{445C08A2-E8C6-B0F4-2FD6-B97DD3159F6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96" creationId="{9AAE3AB6-F494-F720-EDCC-53F3A05F53B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97" creationId="{58554A4C-E9F0-EAE9-DB95-9D69D14AAF1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98" creationId="{F7BC8128-0710-6C16-E3A9-2D7FB5413AE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699" creationId="{2E10136B-CE0E-3944-43DE-E855CEBD889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00" creationId="{6EB712FE-499B-D5F4-879D-C9D518EA187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01" creationId="{4DE324D5-FED3-B39E-E4A4-646BE19CE8A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02" creationId="{79626AA8-CDFC-50BE-95CD-317FCAC2BC2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03" creationId="{2FF91CCA-3311-0AF8-4E14-74068925483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04" creationId="{B7F576CD-6B08-34F7-95B0-133A102D607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05" creationId="{A2F08DCF-59B2-575D-DD99-0C17EE651D3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06" creationId="{5E7FAD60-A887-B4FB-290B-6DC9E560220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07" creationId="{0BEA3938-E2C7-C794-9F85-0DCA2F9A37D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08" creationId="{7346D231-428E-18A2-84E5-2819F47E80F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09" creationId="{AA1C4074-EFA9-506B-776C-86A80F1ADE4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10" creationId="{EDEC712F-47A9-A8C2-FB5B-D8AAF28A211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11" creationId="{4FEC4A18-4C77-1061-8378-65821318195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12" creationId="{C75BD93B-D493-89A0-70E1-F09CBE7AF6D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13" creationId="{0533B999-7BA9-7311-3DB3-D6664AD27AC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14" creationId="{7A1BD4D6-A252-9F7F-863B-E97B1058832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15" creationId="{B9E5941C-A88D-0ED5-07FB-38B310A6F80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16" creationId="{81D321E9-5474-2991-55AB-68ADCD61BA4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17" creationId="{3B804F1D-660F-7C85-63D6-54A54EE46A0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18" creationId="{867F887C-A8F1-AAEE-3D09-1408D01A1C1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19" creationId="{ADAA8365-1824-7ADE-10EE-8E51DE162C5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20" creationId="{B65185A5-773C-E0F8-8B86-F9609FB7A03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21" creationId="{CF624E81-2091-4DAB-05F8-6666409A73F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22" creationId="{D9B4B7D3-9479-6B61-F1D1-E9E5787F454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23" creationId="{B2299132-01CE-3EDB-91C1-5980A9D0FD3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24" creationId="{BE228069-0969-0BF7-08B5-1CA2E0C46FE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25" creationId="{BA09DC46-9D78-30B8-9E61-64392067787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26" creationId="{489DB25C-BBB3-307A-6AE7-5A70634DE98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27" creationId="{8267D4B5-4C58-84FE-452C-0BA0243B64B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28" creationId="{B416A7D6-53ED-9721-C46D-7897DCB4CE6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29" creationId="{7E9A2F8E-949A-5270-EED1-0A47A985F49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30" creationId="{6073CB83-CE7E-EC36-4581-4D44C143F82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31" creationId="{64C96031-F055-2B00-81AB-5787755E40E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32" creationId="{1F40A50D-EF7C-FCED-3E47-22D72877BD8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33" creationId="{23EB4B3B-1234-25C8-C461-65AC6AF75BD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34" creationId="{663BD994-FF89-4B7A-69EC-C3F18E8CE22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35" creationId="{85845919-03E2-D400-D066-4E28A22B048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36" creationId="{B5C808BB-B2EE-7032-002C-0CE92D050AF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37" creationId="{53DF336E-9D0D-D6A6-561B-48F1C36608B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38" creationId="{244D3D50-17A4-1E80-6BF7-9A8A615C4CD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39" creationId="{10AE2076-F8E5-87D2-4CD0-54F0A1AAD2F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40" creationId="{5B826502-0794-5E66-D314-688649B0ABA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41" creationId="{4A3501F1-674F-AFFC-843E-A36D10CD8E3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42" creationId="{4CB3A93F-48FE-F6EB-3307-045B35F8DD3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43" creationId="{C425C089-7EA8-7D92-B501-8441BE91200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44" creationId="{81011181-BEF3-479F-172C-4781BC2EEF9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45" creationId="{92B9A231-86A6-9113-FDD3-C00679346E4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46" creationId="{5B2E9F00-177F-64AF-B582-D3E0A6CBFEF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47" creationId="{02CAB3DD-48A0-C7DD-2719-28084554B70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48" creationId="{018D0EB9-D1A4-0584-17B3-93DF9147F38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49" creationId="{FE011466-66E3-9A6D-845C-4C6274D7E68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50" creationId="{1CD44F3C-9E33-3443-94D4-2D9C169DA41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51" creationId="{08975094-9A2F-8177-ECE2-166D208A0DC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52" creationId="{E7C3406C-ACED-ED2B-1B93-EA8C1E8A56B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53" creationId="{2D128398-A0EF-B2A3-108B-4D2CF2BB3E9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54" creationId="{94CAEDAD-E71B-8C5D-EF68-5B95C65243E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55" creationId="{93E6F792-04AF-AC57-9861-07D7DD5BDA1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56" creationId="{76B9A244-A05B-6093-9650-6DA8DF7DA0D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57" creationId="{5127CBAC-EF75-69C9-A185-EE2B4A68C5F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58" creationId="{EF24BC6C-77A2-5A5E-FA91-589F6B9F962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59" creationId="{2DF51618-87E9-E51A-9630-B72F2D541F9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60" creationId="{95AF2B20-0139-1F20-20CE-F2836F35908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61" creationId="{6EA33B67-BA2B-779A-708D-F0672E99454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62" creationId="{6D3FD039-5BE1-C790-AD04-FCF46F63150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63" creationId="{D8A8368F-EE32-4D97-F1DB-D9E786ADFE6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64" creationId="{ECB3EA9E-1FCA-0DED-C6E1-5679BED0A40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65" creationId="{E28150C6-243E-B81E-2EBA-91472D06B30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66" creationId="{610ACE08-39AD-6DDA-21CE-4882607836B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67" creationId="{06D166A7-2E99-47AA-FD19-B2967B512C6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68" creationId="{2EA163EB-9445-1DF7-CA4E-0A2D35D2BE9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69" creationId="{A19D4573-E1C3-6FAE-2741-3596B41740C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70" creationId="{F5BD94BE-6F9C-0142-4F84-5C4676A65EC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71" creationId="{251FCF93-6AA1-3107-829B-97E8ED90C8A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72" creationId="{6889B1FE-D9C3-7718-AE9D-21E7FB2963F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73" creationId="{EE804B1C-8525-5F24-5918-120C7EE887B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74" creationId="{D04AF9D8-5AF2-DCE5-6299-A415436A112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75" creationId="{9B193F80-2CF8-050F-094B-726019C02D5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77" creationId="{A2DB439C-22F9-AC86-AE19-8573C04EED1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78" creationId="{C8CADE8B-D869-D400-EF57-E9601ED5C71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79" creationId="{17AE9BA7-8315-4615-A9E8-9ECCE578F7F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80" creationId="{E8956B36-4F1D-AFA3-EA94-4E1A790C480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81" creationId="{21BC5CAF-23B9-1938-E640-4F242D3C667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82" creationId="{3CC9B805-A80F-139D-E6BC-0DFA0F08421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83" creationId="{7CFB394B-750E-F941-3E44-4CAEF2C9030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84" creationId="{ECC630AC-CE8F-6FD3-E901-84832D565BF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85" creationId="{BBAA3E10-54DF-D719-522A-67E8ED4D1A1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86" creationId="{D85F5C5E-A377-BDD1-90CE-23A7B1D9FF5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87" creationId="{EF607932-D8E7-AA79-5F6E-2225D4CA872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88" creationId="{4A850B65-2C61-FAC4-4B55-F016D12F362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89" creationId="{6B38F09E-E3D2-7DCC-0FDA-ACE8F0BAEB4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90" creationId="{147EACF4-0C0D-9B05-C049-797C8BB5808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91" creationId="{DDF17388-97EB-609B-9C76-733EAD18BFE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92" creationId="{DC49CDFE-93FA-EB27-767F-87621FC98EB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93" creationId="{0CE00E20-F93B-BF60-16F2-4FDB697B331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94" creationId="{0919B014-3451-AACB-6189-213ADCBA437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95" creationId="{F3A7682B-68E1-5A3C-80F9-86789B18C99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96" creationId="{CEB9A90F-B0D3-73F8-1029-E0A4C0090C9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97" creationId="{4F1CEF70-7BDD-0F98-0D19-DF2D24FC1AD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98" creationId="{B4773AB6-76B3-BA3F-A46C-18EF2C7463D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799" creationId="{25EC619F-88F2-BB9E-023E-D28A637DF06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00" creationId="{52FE8D83-4F7E-E22B-A8AC-6E4EB70859B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01" creationId="{2893AA15-D71B-2D24-B59F-80E6635E4E6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02" creationId="{5D5BD980-ECC9-A1EA-52ED-0E3C2A5E8CF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03" creationId="{730D9593-3D91-593B-348D-F4153B9DCCC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04" creationId="{9449A86E-522F-702F-18CF-BD8D5DB5D59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05" creationId="{9F09DB41-402F-B303-093C-EC54D0C709B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06" creationId="{0D6DBB60-B2F1-01D6-41E0-8F1B1E1BBB8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07" creationId="{DC7C5A78-1473-F8E1-D91D-F6877334DDF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08" creationId="{49BFB253-9C4F-62BD-8534-85CAD984D9D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09" creationId="{BCC9CCFF-F966-1208-78E2-B857B7F6FEC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10" creationId="{F0CADB23-40DA-A143-148A-040DF8E32F3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11" creationId="{84D380AD-BEF0-30CB-5007-C1F34A3033D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12" creationId="{8DB4E79D-3477-8D5D-D495-90819BA70C0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13" creationId="{8BE45C6D-5D26-AE6A-B5D0-F689BFAE01C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14" creationId="{33CCF1D2-0266-CA69-CEE2-F48F3E9E60D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15" creationId="{DDF4140B-4CA8-935D-7044-53CC2D75681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16" creationId="{7FDBAC9A-9616-2794-2A19-B5C79029460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17" creationId="{BC3BDF3E-4A11-82CF-8B4B-E785D5049FE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18" creationId="{EE2D6040-2861-167E-9C72-9B7C4F052C8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19" creationId="{E34DC4D8-0F69-A5FE-334A-F32815D1239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20" creationId="{D509EA90-2B76-737A-9E1B-0F232B717FA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21" creationId="{089FC208-BA32-9164-DD2A-14F1982D462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22" creationId="{B69CB44D-D991-2DAF-C721-FEAE090A7E6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23" creationId="{F2C02915-C98F-423A-88CB-4FA71CE7F48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24" creationId="{C5B3B266-232A-A365-A335-8C6A29332D1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25" creationId="{10F2720F-4F9B-DAC0-3174-F14CA2E4834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26" creationId="{89A142FC-367C-79CB-1E46-5805A5073E7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27" creationId="{55ECD0EB-462D-1DF5-D5B1-F98F96564D5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28" creationId="{9E6ABEE9-53CC-290C-27C5-8CAC24DED7B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29" creationId="{F1535A1F-60B5-72D6-BA19-358B3D13DE5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30" creationId="{373FC155-852C-8025-A945-45BEBB21F99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31" creationId="{22581E19-289D-E275-4C7F-9BA5B9F532A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32" creationId="{F0799BE7-A494-7BFF-019C-102FDB8A757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33" creationId="{7490A40B-2C82-C514-436F-5536DE83794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34" creationId="{6B117617-2E4E-CBB8-833B-C27A9358D3C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35" creationId="{6F520405-A14F-6072-1E6C-3862351FDCD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36" creationId="{FAEDCEE9-5F75-CDE8-631E-36B0C031913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37" creationId="{4122B404-B346-9B45-7F18-3D20B51E914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38" creationId="{D050DBD5-B4C4-17C4-5177-7005F043D50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39" creationId="{1D5534A9-F8A3-B943-3A83-6C7F5099FA3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40" creationId="{8BBD8EBB-A3EA-0B77-ABAE-4F9E70FFE88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41" creationId="{327B03F0-7382-4C7C-8D66-C358ED0D67D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42" creationId="{D1B14DCA-902B-9B0D-A174-BAF7CC3C929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43" creationId="{4C81274F-BB64-F5E7-4D47-A2D35FAC207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44" creationId="{684667F4-3A3D-615C-D6F0-89A40CF4C8F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45" creationId="{ECD8CBC9-A6B0-EF8C-7CF1-FC1DB4DD568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46" creationId="{D8ACEF06-8E8D-D06D-BE93-3E69F6D58F5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47" creationId="{0BAF32A5-4DEA-8340-A3A5-34D634239B7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48" creationId="{DE807D17-AAD2-08B8-5FF8-B6E710CC1B7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49" creationId="{7821B605-00A2-1026-FFE3-CCFB802C949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50" creationId="{E9770F77-30F3-A1A3-BB8F-360D9BB0FD9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51" creationId="{1531758B-F64F-E43B-2A12-3DA80B75C68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52" creationId="{1F71CBD8-2B4C-1CBC-AF7F-BC6138E8D29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53" creationId="{924D1BC2-9BE7-B803-B4FE-5371E157F43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54" creationId="{ED17ED9A-0487-D91A-11CF-A3B6F987056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55" creationId="{CF9E354B-CB6C-A676-73B8-B421261066A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56" creationId="{B8AE3500-CBF0-3576-BEAC-98C22BEA9F3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57" creationId="{53BED5C5-B0F9-0F3E-2F22-8009847223F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58" creationId="{3DE3ADE1-1D07-2F0C-58D2-93FB04AED82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59" creationId="{864DC5BE-BDD9-88E1-EDB5-E4777467F5D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60" creationId="{0D5541BB-C45C-A72D-464A-2B803776B25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61" creationId="{FC2EBDD5-0434-2953-2E31-81D279560F2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62" creationId="{30ED493C-CAAC-E38E-B98A-0866A757ECB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63" creationId="{C00F6CAA-19B8-AB95-696A-C8919CCEC12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64" creationId="{130D5CCC-1A46-5D8F-9C49-6B8A134B40E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65" creationId="{6FDC35AB-BABE-EAE2-6781-2DEFA1A1E45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66" creationId="{C2AF8332-DD87-0A35-8BB3-078CA664442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67" creationId="{277881DD-85EF-632B-5592-6214269D8A2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68" creationId="{DA34C52E-D232-5A40-2E45-0A17FD32D13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69" creationId="{2FFDD860-B564-7A97-E9F8-704BD397136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70" creationId="{B5B4AF9C-AA2E-8FC0-AF46-0B54FBD34DE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71" creationId="{A208397D-B038-0CFF-781A-A6D6EC1772C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72" creationId="{6F864A74-181C-80C7-139C-661BB34BFF5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73" creationId="{1304B89D-0B3C-F243-B75D-A00522B54C9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74" creationId="{E9647A6F-774E-A4EE-6B12-D653642C5D3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75" creationId="{7E51E4B2-0ECA-B486-E4FE-6EBFD1F2C5E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76" creationId="{B725424E-862B-B85A-7FDE-E77901239C9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77" creationId="{703D787F-8D3F-75DA-F314-0D90EE56536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78" creationId="{C60D88AF-9E12-6B75-F58E-766CADFA440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79" creationId="{F33C3087-2E57-BB99-1F87-22C0C624DDB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80" creationId="{573D2A4C-48ED-03CD-27AC-61F20542DF6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3881" creationId="{27D3874B-8987-5716-AA60-F8785D58D6E7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883" creationId="{F1ED6F4A-5AD0-3AC5-4D6C-AC48DBB0D061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884" creationId="{0C0D1DFA-645B-7D93-430D-CDDC7E5C8B94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885" creationId="{DBE6D529-A13D-ABE0-C55D-1F42DDAD1357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886" creationId="{ED18761F-7AA5-21B0-28E8-A8919731C38B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887" creationId="{4C67BA83-6287-F3A0-DC01-5B04EB0FE721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888" creationId="{D01222B6-8171-41DD-7A12-A2C30825B382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889" creationId="{0DCC2DA5-971A-6040-DBE9-8CED889FDB73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890" creationId="{9D1E2362-D6CA-56D4-82D2-46861EB6CA35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891" creationId="{4CE909EA-4E64-3F24-838F-D281F3D810E2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892" creationId="{B5A9A5F3-3EF6-8F9D-5649-1D7AC599EC98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893" creationId="{C624B2DB-2E11-6203-A8A5-953A9258EE4B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894" creationId="{FCD4BF0D-F387-08BE-DEEF-D864328CA2C2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895" creationId="{340A6415-9511-C575-A3DD-F82C9A7E1DCD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896" creationId="{B4E78BC3-8150-DE05-6A7D-12968FF6DB0D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897" creationId="{B57C69EC-A001-73EA-17D0-12ADDF0B8BDA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898" creationId="{0099434E-EF66-F3A4-3A2F-915630359AC7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899" creationId="{B4B68077-A770-B6C8-326C-17E457D9DDDF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00" creationId="{E170BD45-3013-627E-2178-F796C420F93B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01" creationId="{721CC6C6-F434-4119-7DB9-E2FA3B193DBD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02" creationId="{80B0DB00-7D56-BF51-2663-650AE349ECEE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03" creationId="{D672B297-8CEF-0065-F95B-9B87062C9C84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04" creationId="{24E7B2CD-AFFB-D2E2-94D0-14A52C01862A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05" creationId="{E6CA839C-1C4D-8AA2-59DE-DB3440A57FFA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06" creationId="{9FA8B870-3AE6-254F-BD28-930F8BCFEEA3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07" creationId="{5ACBE7EE-77A0-D24C-F9E0-C45485BEF751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08" creationId="{11284CB6-0F2F-5D8A-C315-D0D12E7764F9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09" creationId="{6D12AB96-726D-B2EB-5191-7F50174A5C87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10" creationId="{5AD76C31-ACF5-1181-5BFA-BD87936D1211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11" creationId="{189276AB-6BBE-53F0-34E8-D5191A37E368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12" creationId="{F0F10CD0-72BA-130C-2564-7AE233067689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13" creationId="{A9D108CF-EAD6-4AB9-E28D-7813B992E2EB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14" creationId="{DA062332-83C6-DF63-1A5E-AF8A387D299B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15" creationId="{79380D9B-4770-F598-0C5C-2B91BF53E9F3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16" creationId="{1EEF7F47-E338-A019-DD53-233C8197C7E6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17" creationId="{3DCA9C33-7CE7-B4DA-C72A-621FB24A3EA0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18" creationId="{F9C48D73-B2D0-36AB-D84D-65FAB16C5281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19" creationId="{FC15F3DE-EE07-50CF-C8C1-42DBF2F56F1C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20" creationId="{D14784F2-0BE0-CCCC-5038-0F516A731A6B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21" creationId="{81805F76-180E-8CB4-6C1A-4568CB1741DF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22" creationId="{8339EB51-744B-1EB8-054B-31A63EA50C5A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23" creationId="{409B7EDD-BA21-87F0-E923-345D4299DB15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24" creationId="{7D2D75F2-BF51-C26D-DE9A-03A91A6F982D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25" creationId="{0198330F-7808-6868-7B5E-C823A7EE2AF2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26" creationId="{800CBFA8-7B5D-6DA4-04BE-16374AA9D763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27" creationId="{1848C485-CE1D-85FA-ABAE-5E12F663602F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28" creationId="{2F2515ED-0F87-27E9-2339-9529467DDDA4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29" creationId="{7B04CE92-1324-72C5-AB6F-314B06777DBD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30" creationId="{1BA40AAA-7199-8A7F-03D7-6755026C56C9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31" creationId="{ED5CBCF0-0491-434F-78AF-7CA69339ABC2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32" creationId="{80A15131-01B8-D50A-FC79-BBE53AE50ADA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33" creationId="{7318BAE9-72EC-E6F7-3DF1-9798BF050296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34" creationId="{E8485C16-B066-D225-CC09-4C041E7FDBFF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35" creationId="{31F43CD9-7EEC-826B-96D4-DC808206154E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36" creationId="{FDCE5599-E346-A019-9E6B-E9E94B060970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37" creationId="{398B87BE-7C71-7A97-87D1-4C7130FC0014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38" creationId="{2131EBBE-EF8A-322A-B20E-2193A10FBC59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39" creationId="{A318E116-43D4-4099-DD66-5917FC9AB248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40" creationId="{1B617214-EF9E-369B-BFDF-15863FB18307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41" creationId="{BBD711AF-522F-1499-6D07-FE89B6989C69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42" creationId="{64D54529-359D-E9FB-14B9-94B6D6AB2D30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43" creationId="{DDE9F716-F898-CE6E-7072-24537517E995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44" creationId="{1C42A620-0E39-7E25-73D8-1D49FF8BFB1C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45" creationId="{C9781019-7DC6-602B-76AC-88A905EF690B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46" creationId="{6F7D50DA-899C-F838-A564-6977501EBDC3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47" creationId="{E8B52FBB-82A9-40A3-BD55-FA99E77E1839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48" creationId="{AF5F7902-E9B9-A565-0B19-C0CC01BD9D38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49" creationId="{AF790BE6-AB7C-94B3-8794-B574BA391056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50" creationId="{005EF827-9E4A-FBDC-80ED-0B8953B33541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51" creationId="{5F3FF43A-4B69-184C-11D9-3F5EF3426970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52" creationId="{90F5FB6D-A23A-EEBB-2783-590F24BCFF65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53" creationId="{A272D63F-7113-673B-1089-BC484DCF4230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54" creationId="{B3796087-E59A-5C7B-AF45-88C48E822C39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55" creationId="{2D1D6BF0-131B-5155-4F46-F3DCBEDBF9CB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56" creationId="{96F8F5BA-7147-BAF0-C9A2-C9DB57839BE5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57" creationId="{2E5E9A93-552E-846C-A0A2-80395F8001F2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58" creationId="{950F1E2A-F65D-54D3-468A-EA87737445D8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59" creationId="{74B09B56-461E-4053-0748-1A1674855C7C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60" creationId="{CD3941B6-DDDE-1C2D-CE8B-F09BF2F8AE9F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61" creationId="{673A7FC9-F13D-8FB4-CB13-4AE8C4B15E3C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62" creationId="{17635B2B-F926-FA07-2476-F55EE4967692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63" creationId="{87FEA577-C4C9-ADEC-201A-DA974903BFEC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64" creationId="{2972F1D6-CA79-9407-DD7B-A4634CA56B58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65" creationId="{26F2AE81-1C6E-965E-EA1B-962E9C20BBD5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66" creationId="{6B329721-680E-FBDD-A5CA-086F12095E59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67" creationId="{657A3892-E42D-3324-E967-67BB9F60FAAC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68" creationId="{120E07CE-F851-52C3-576A-3187626B91E8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69" creationId="{7CFDD360-E5E7-754F-D239-739B05F9A4D3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70" creationId="{B309A99C-6CE4-3882-6D21-DD7CDDA6B50B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71" creationId="{CD6CBC98-A883-5DA2-6FB6-86B464CC23AA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72" creationId="{1AE8B862-161C-467A-8CA1-D83A87CCCDD5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73" creationId="{C452BA75-F650-6CBD-35F5-070C365D6206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74" creationId="{1F0ABF18-C7A9-DE7D-F417-D65376483AFE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75" creationId="{AFDE3834-6683-8E1D-8C4F-917832407B9C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76" creationId="{8D8E0DDB-0985-D971-39C5-EBDE45AF121E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77" creationId="{C9BE0895-032D-0FF8-3B73-32A2A69B2E6D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78" creationId="{4A44D729-80CF-6503-9DA5-85FA06A4AE4D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79" creationId="{863D73B2-5E34-D9D4-A14A-EF65F1BB5C64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80" creationId="{E23BDF90-C366-2BF4-0C68-543F756C3A0C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81" creationId="{48981497-66AC-4436-CA6D-9EC0A040E529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82" creationId="{FB1FF72B-0AD4-D24F-E223-FA0E1A8676BC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83" creationId="{8AB3F654-0C3F-DB33-9426-01BC52AF938C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84" creationId="{247512EB-0BC8-839E-E918-EBC627CE5FDE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85" creationId="{B5FF9563-00F8-4656-267B-61D6A5548363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86" creationId="{36E505AA-2680-2088-BF0A-CE0702FA1511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87" creationId="{62FC2FAA-C324-13C0-CD2E-44D7B72416A6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88" creationId="{A0F40104-56C4-CBCC-8A24-A53B3836F34B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89" creationId="{1C3E29AA-AEFF-07FA-E21D-DF8B21E6E38C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90" creationId="{B1873228-CC29-68D7-8FD7-1F94E7942B85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91" creationId="{326BCC41-544B-6421-B9A5-938EDEBAC40A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92" creationId="{C1096A3F-D0C3-034F-382D-C1A50E363671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93" creationId="{CC23F416-FC98-5E91-E3ED-225E7EE27678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94" creationId="{0E9E0E0A-C9D2-16F0-C36E-63643ACE6EE4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95" creationId="{45F89DC7-4B2B-C7AD-CB3D-5C7170A5CDC0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96" creationId="{75104056-B692-ED2C-6DB7-970D038089BF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97" creationId="{0889C1A8-FE55-0D12-0418-EA40BDA2216D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98" creationId="{BF1FFEEC-116C-3330-FBD6-232F9D557EAE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3999" creationId="{2299A3A3-BB77-322D-D556-41FF6D78F17A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00" creationId="{26D595E0-C26A-222D-3E86-5315B6C98DEC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01" creationId="{0E7BB757-A406-CED3-27C3-EDA0326912AB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02" creationId="{3C58C229-E3E2-C314-D7A7-A4474E7BCA9A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03" creationId="{9DA0BC4F-F660-778A-74AC-7236F30EF0A8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04" creationId="{88E3ED65-4229-2B5D-37D9-1CFA37B0163E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05" creationId="{1F4D8856-B943-5344-BFA0-FB56E375D692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06" creationId="{5A73B16D-63B9-56DF-AD24-0AB16EAB1853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07" creationId="{A15C212E-221F-C57E-4086-A7A2DD869E27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08" creationId="{3EBA9633-F118-65E2-08D7-286E93F1269C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09" creationId="{4FFC8F75-31BD-E766-79EF-5CD8C7940DFE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10" creationId="{3FD9C029-CF3B-DE77-CA87-6A6AE0C5C286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11" creationId="{3C74AB92-3BFB-5742-5644-7297431A7AFC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12" creationId="{B1406EF6-C609-4530-F5E7-A533DA7964EC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13" creationId="{9BF5F68C-790A-759A-31BA-508006056052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14" creationId="{747086C1-9297-4BC3-4441-88299C6C1DFB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15" creationId="{D162B538-89A8-ABFE-B1BB-9CD900240B9E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16" creationId="{0A0A369E-1B77-C37A-CE39-0764473CDBA4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17" creationId="{C546E428-70C2-4C37-4C97-814D85245EAD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18" creationId="{F5611AC2-2E18-A282-29B1-67F8D0A14BCF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19" creationId="{F0EA1CBC-3D63-974E-8687-9F90486CD022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20" creationId="{FF1E2413-E19E-EBF7-51C7-C147596D4697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21" creationId="{44797B44-DD6C-E2E0-3EB3-E1E292E983AE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22" creationId="{1C59F2BC-D473-A727-23CA-21CB156A031A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23" creationId="{700EC1DA-F7CF-F1AB-B5AC-50EFEE2D85A1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24" creationId="{01FA33E0-3A50-8464-7E46-072CC6866256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25" creationId="{D5D84F5B-CCD5-D699-D4F2-4DD808964428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26" creationId="{29DBAD56-4A8D-7DA6-0268-BA36DA6CE3DD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27" creationId="{4DF89FAC-A1CF-D3BA-F337-D3C17037CBA7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28" creationId="{76B1566B-C126-E50D-3BC1-2151C577B1A3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29" creationId="{265EE59D-F670-3037-B1D7-B155777F73F8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30" creationId="{9EB69C86-0007-A783-89C2-19BD71400ABB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31" creationId="{22066945-3A80-A94C-500F-930A346E4D0A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32" creationId="{B1315647-4340-1229-1E22-193BE5A1AEDA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33" creationId="{2E6EDFDD-39F0-41CF-B6FE-76291209A203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34" creationId="{4B3F1287-C894-4274-B82E-C248F5A730C4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35" creationId="{C21B44EF-8A79-18B4-BBED-7B93AB95A942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36" creationId="{F787531D-5804-7AC9-E34F-F9CC61C591A2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37" creationId="{87E44DB3-6C32-49F5-CF2D-C1D2A6389F9B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38" creationId="{AFA9EA74-3F5A-5CFF-24AC-612D89AE9155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39" creationId="{9DF32C80-96D5-2DE8-DE54-F753072E34ED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40" creationId="{AD10F578-8CBF-255C-EC6D-FBE9AFAAF268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41" creationId="{35BD97D7-B817-41A5-BFBF-6BDD877671CB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42" creationId="{91EF170F-9FCA-A789-4667-709E5EBCB9EC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43" creationId="{F52E2ADA-73D7-1269-501B-2023F19A528B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44" creationId="{CEBDA21C-9F67-87C8-4372-634CBDC5A210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45" creationId="{AF70DFEE-15AE-E176-0266-669FCE644D35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46" creationId="{5865E398-5640-B8AC-5165-810B69DFD525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47" creationId="{D63377EB-CF45-0633-C7C5-728EB53C5B4F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48" creationId="{E4A4E29F-90CE-7AD3-8F69-0D5F5F6542CA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49" creationId="{F3D0C6E4-8358-38CC-0F5D-26F499433645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50" creationId="{8382E056-67E3-C27C-A3B8-5BBCEB3488A6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51" creationId="{178F06DC-4212-4B57-E28F-CF1636910D54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52" creationId="{FEA89D82-4AA4-A879-BCE0-C31F7144F1CB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53" creationId="{ACCA9258-BE41-5C5D-FE47-4A55F4BAD370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54" creationId="{A432201F-23FB-F8B1-1010-749DABC9E5C6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55" creationId="{CD63BD08-6880-B1E3-B6B2-620C50A0A7D4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56" creationId="{3BE44EC8-CD60-FB5F-05E2-481C49AD9EDE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57" creationId="{DCA08486-15FA-6E10-5F6D-C88750D91CDB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58" creationId="{62258E6B-D0E2-AF9E-A618-C5A59B68D8B4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59" creationId="{13B29321-5FDA-35EB-20A7-980ECC9F0E9D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60" creationId="{A22B5502-F6A3-2144-D691-475DAD0BF4EC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61" creationId="{49B3F189-7D9A-7E9D-AA11-5C17B3E7C4CA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62" creationId="{0ED030C3-B8D8-0E9D-5CE9-5443405FD6ED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63" creationId="{51897BA9-51FD-D143-E709-FAE48AB5B0A4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64" creationId="{BBEEACF5-618E-0311-83EC-CF17DD8095F8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65" creationId="{699B003E-57B9-6AD8-49AB-D49356AB1C5D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66" creationId="{27CE4BC4-2326-0E77-968E-83591474FF25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67" creationId="{5E47BCD7-A35D-BA20-9140-2B1606C345DD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68" creationId="{F2DFC124-EC60-6DCD-94D3-BBD8187CB21A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69" creationId="{D35849C6-9E4E-93D0-734D-146858CED9FC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70" creationId="{9DBD2834-BDF6-F088-AD5A-21443B1EA1CA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71" creationId="{FB2D052A-A506-C4D3-9598-55431CA6400A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72" creationId="{8F7C2F07-F022-A5D7-D7E4-1D491E8442DE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73" creationId="{A2062450-B71F-F2C5-4F6D-B8EA42706B93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74" creationId="{79DF9D46-2E5C-CA1C-3A16-5762F19AC152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75" creationId="{F691907B-C490-7949-829D-DF3C19032FAF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76" creationId="{210C60C2-E48B-FB2C-EF42-2E8B3965FD82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77" creationId="{079DB578-120C-729C-3519-B8F1A497D328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78" creationId="{51B16978-A27C-DE0F-2A73-61637774F4C9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79" creationId="{DAD53970-A9EE-C701-2B93-100EA9671097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80" creationId="{1528FC33-FBE9-EC75-B058-F6C50E293C7D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81" creationId="{48E73E80-C9D9-7353-B68B-0E3BF2B748F3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82" creationId="{AA59CC84-E26B-11BF-710C-2A34E247CCC2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83" creationId="{F043C2CB-A9C3-12FD-B1FD-A41D3864A072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84" creationId="{84784E4C-81A7-1F2B-63C4-EAF04C38E489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85" creationId="{854E0EA0-2D3A-9B91-CD35-B77C19F52266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86" creationId="{52A028D0-6FF8-FCC1-45C4-ECB171B34C7E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87" creationId="{075791BA-CD93-13E0-BB75-62399CAA6F59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88" creationId="{86CD5221-48DD-56DC-E583-F8F766B5F710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89" creationId="{463EDC60-E230-B361-8F7D-D678DA2B173D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90" creationId="{38CA1466-3DAC-A52E-0AB3-1783990DBC3C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91" creationId="{879C8D6A-8464-F564-01F0-A272C3CDAEDB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92" creationId="{23EA5AA2-E867-05B5-7227-E69D38BDD617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93" creationId="{FA852865-BFAD-8F10-5C7B-7E3F0E7DD4E4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94" creationId="{F16DEBCE-E21C-021F-CF60-26C603F547C7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95" creationId="{227BD229-732F-3241-763D-DE9C640DAFFB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96" creationId="{504A8626-5DB3-57AE-8AAD-C6A7C37D67E2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97" creationId="{B2640099-FBDE-EB11-D02A-315D1CA40646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98" creationId="{79EC750C-E123-63B5-D96B-9E8ABF1DC2D3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099" creationId="{8AE6A3AE-0BDE-7A6E-E285-F27E6CD7E0F9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00" creationId="{448EE9C8-1A88-B153-D0D0-4ED2EA2361DD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01" creationId="{20A87B44-9941-C6CD-E356-46262049F1B7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02" creationId="{8D50487C-4344-CA31-5861-21443D2697FC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03" creationId="{7630EA5F-DE7B-71D2-9211-0A92C3A3876C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04" creationId="{0A38DA34-826C-3A61-E1A2-88C4D09D4221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05" creationId="{E1E31373-D206-CE20-C5B0-DC0404D7F8B6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06" creationId="{F11986F4-6F38-A837-6D56-AFB437EB1B37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07" creationId="{1F3BB283-A6E8-8442-CFC1-B0F23592E116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08" creationId="{DF6E6ADD-ADC8-539A-B2FE-750A3FA8BBDA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09" creationId="{52DEF9EF-E5E3-7AB9-FFAC-52F85FF90EAC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10" creationId="{30AA403B-D683-39FA-FD40-0076B3A504D3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11" creationId="{75307F72-4008-E3CA-5B46-73DDFE1A3215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12" creationId="{D32214C2-4DBA-9788-7C5E-B5E071ED9BD6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13" creationId="{5B50D9A1-38BF-E213-6A17-4683409BBA9D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14" creationId="{2483A49F-6014-26DB-393E-89043DC3E47F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15" creationId="{9C021E90-3283-15CA-0119-A35D42D03B70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16" creationId="{85DB64C8-751C-7976-F1DF-6DBBB9EAFE72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17" creationId="{C9401807-8BF7-EAA8-7B34-2D14C4496709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18" creationId="{09AA6AE8-C7A4-F290-6F3D-7583E1F7D335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19" creationId="{8499234E-DC40-373C-453A-AD7C03D1938C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20" creationId="{4DF3824E-4D8C-C15F-7FE3-EABE68AA78D0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21" creationId="{689D8DC9-72E1-0242-7065-553979AFE089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22" creationId="{7F31D867-36BC-1911-D76E-C2901A285761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23" creationId="{8FE7BC07-E14F-7EB1-2615-FB97B2237931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24" creationId="{E5A7AC3F-3305-6EF7-4A80-E9B490FCE65A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25" creationId="{AD6BBD00-8296-C8D9-0AC7-E5E8C318E8B3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26" creationId="{D5AA1D1E-8860-9170-724A-6B190B815D4A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27" creationId="{AEADAE03-3563-AFFD-A334-9C17540743E8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28" creationId="{A94A7BAD-9D92-4478-7D4C-4D260834C103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29" creationId="{58CD45A6-BEAB-3973-94E7-0008E0090B20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30" creationId="{8F0E33C5-B4D2-70D6-F871-8C015C8ECE22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31" creationId="{328A85AB-70E9-6D73-C1F5-7A003C9E92AA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32" creationId="{187BF79A-91AD-C9FD-EF5A-24023297902E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33" creationId="{A1AA3734-7E52-40F0-37AE-4C1E6F0ABF42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34" creationId="{B41960A8-533C-414D-EC5A-A25A38D17BF6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35" creationId="{C1A4A646-C761-05BD-9748-EC7F94666512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36" creationId="{D86DE920-B0B7-2010-F4E7-C2AF4574C80A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37" creationId="{4736AF5E-00AE-D66E-9B37-C2F05B0117E5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38" creationId="{28C6EE0D-0EE3-F376-3EE3-537A6CE03664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39" creationId="{125BFA39-12AE-CEAB-B2F4-654D2F39F023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40" creationId="{8E751870-36C5-1A46-23D6-6031DDA9A49A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41" creationId="{B9435E4B-623E-0AE8-54F4-982C24298807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42" creationId="{2D4BB7BA-32ED-90FC-8EAE-3CFA38CFEAFE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43" creationId="{DFD3B7C2-8D5E-A7B7-339D-8C467F0336B9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44" creationId="{EC32E07C-5351-C27D-DAA7-A35D83B5ECB2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45" creationId="{50189D61-9FB2-A432-292C-F126F556B26F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46" creationId="{EF019F4F-6A93-1A8D-417E-C85B07B33E4C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47" creationId="{72049BE9-BEDB-D640-148E-2408832739C2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48" creationId="{61C90012-4E48-21DB-B8FA-B2810EAD6710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49" creationId="{1EF09D73-7DE3-F7A5-5084-FDF2839E224A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50" creationId="{F0BFA693-20F4-E084-1D3D-5F5AB9FF9519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51" creationId="{AE299208-371D-40BE-21E8-CF986B43DA31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52" creationId="{7120B131-1DF1-1A4B-FCAA-F2E9F06B6F34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53" creationId="{0BDFEC82-4EEB-B6FF-ED9A-AF7373F8CA78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54" creationId="{B68A66F9-94A8-D15E-DB6A-9E505416034C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55" creationId="{6A7D6AAB-D839-4850-C8E2-6FA99CE2FB8A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56" creationId="{D2145813-64EF-BD88-670F-CB8AA04EBD95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57" creationId="{B1AF6675-4609-B0E3-F33C-E233595286F3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58" creationId="{8C9B8694-25E8-065E-2758-DF0D2A5EB393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59" creationId="{6EC4359C-A6D3-84A6-373F-9EE05452CA2A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60" creationId="{2C9914C2-2AF2-0CB9-4CCE-0C35747D1935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61" creationId="{E138A85A-B312-AA86-C75E-C880A72766BF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62" creationId="{E300BA02-C0D9-526E-1FD3-499344DFC4E8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63" creationId="{6A8E139B-FA0A-A3C0-7ECD-F8FE15AB1677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64" creationId="{BB3BBE53-F6B3-C12F-F3FD-14815E87FB15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65" creationId="{24A1C0D2-070C-3303-E2DF-2FB8384D4BB9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66" creationId="{9BE2B50D-1CD8-449D-7834-C2B2309AFE9E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67" creationId="{9BED193C-2423-DEA2-66E4-FAC464701512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68" creationId="{4864C452-FF31-9BD1-20B2-540FFD538355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69" creationId="{94929769-9847-11A0-4781-66D975DA3399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70" creationId="{17A528B6-1118-FF79-5C76-8CB6BEC2A9A8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71" creationId="{259EB2B2-B18E-C4E6-C1CF-A570D5492877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72" creationId="{A4E0D78D-B9F6-19A6-D529-787B38CAB516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73" creationId="{AB3080BA-5902-F5E3-328C-79028CAA5EFC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74" creationId="{1EEDCB30-F1FA-03B9-B0E3-D681858695F3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75" creationId="{5B15D18B-42C5-4DBE-A4BF-10268A9C8931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76" creationId="{B2787EA0-AA0C-A66E-2A0E-59EF61F7B95B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77" creationId="{2CA56C94-C025-759E-C89D-F3EEA66F65DF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78" creationId="{59581227-CFC9-8791-658F-0A228CE1481F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79" creationId="{59096AA6-8DDB-7882-AF79-C0F7F678A7F1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80" creationId="{30E4BB31-0049-FF1A-05B2-277F0E868357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81" creationId="{C87C3EF8-812D-83A0-A0FF-54E5EC943A51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82" creationId="{58788BF3-7FA7-BB95-44B7-53E8B591FB28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83" creationId="{6B9799AF-65ED-1D54-7A4B-9A9B180E5F4F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84" creationId="{3A8AA359-67AA-0AC7-C96B-BC327BFC0C5C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85" creationId="{9CE63899-C006-8DF2-5DA0-77FF7C8F2728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86" creationId="{24128BDE-2B6E-F33B-6FD3-1BDDB9D3323A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87" creationId="{819B5CD9-DC73-21B0-68DA-659090E53D89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88" creationId="{EF305E1C-AD8C-06E5-512F-3E14D6104C9E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89" creationId="{6D8AA030-6B97-61D3-35BC-28013DCF8EB0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90" creationId="{7F835396-2C5C-DE6B-9C0C-36C014E5C663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91" creationId="{F6152314-25D2-9C97-E1EA-82C972857324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92" creationId="{3F97F0D7-6FFE-0277-E0DA-ADEE034D388C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93" creationId="{88285F5D-2072-101F-A255-4830B39539AA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94" creationId="{36BD3BFD-AC03-5B2D-A2A2-5B6DB0EA2303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95" creationId="{6D771183-5450-50C8-0F95-4FE59BBB9BA2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96" creationId="{E52CBC3D-D061-35E7-447B-3C2639BFD06D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97" creationId="{6CC580A2-103A-60C4-BC73-558F54972A3B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98" creationId="{8FFDEB78-FD04-C18F-B299-ABAD948FA64C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199" creationId="{824DAFAF-4A29-7260-F4E5-202253750929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200" creationId="{57E9C306-3833-A1F8-BC7F-1D9E1BA89E9D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201" creationId="{421F1A7C-F238-E064-F68B-7F5DE6366F34}"/>
          </ac:spMkLst>
        </pc:spChg>
        <pc:spChg chg="mod topLvl">
          <ac:chgData name="NGUYEN PHAM ANH THU" userId="baf72463-252b-4d5f-a6ca-5a6327a9888d" providerId="ADAL" clId="{C0A3687F-47BA-49EF-B2D9-4E6FD31D025F}" dt="2022-06-11T04:01:48.231" v="327" actId="165"/>
          <ac:spMkLst>
            <pc:docMk/>
            <pc:sldMk cId="4174220519" sldId="342"/>
            <ac:spMk id="4202" creationId="{F1B33AE7-A60D-EE01-5F17-591B1705D65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04" creationId="{D07E39D6-DD0D-A773-4B49-6DCDB5C6F34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05" creationId="{A72815BA-E103-46E9-0CCD-28A1C054DDB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06" creationId="{CF22991F-F49B-2C78-1565-E1D8FBB0B3D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07" creationId="{0FBAB5EF-AB0F-9D5D-6C8B-83D6583EEBC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08" creationId="{67ACCDA5-DF90-4298-6B9F-EBE690FDC7B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09" creationId="{BD42B479-E010-C412-38C8-166D75251D0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10" creationId="{7D01E08C-70BC-8EDA-4718-B26385E419F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11" creationId="{6D4FF4D8-4BA1-9CE6-2D4A-1F984152C19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12" creationId="{4E459AF8-D472-470C-80AA-8F9501763C0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13" creationId="{BEE22176-0B23-451A-3482-6B08236556D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14" creationId="{452FE5B5-EC8B-3D97-FDFB-0C1B46043B0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15" creationId="{B333A45E-9505-84CD-FC4C-F5D7A776997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16" creationId="{49FE2C84-9692-5699-C065-9EEF7DCF9F9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17" creationId="{F596F53F-9F5D-4472-DB77-8BBF0B939DF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18" creationId="{D51BB62E-2667-4B53-4B9D-F0E2B02007B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19" creationId="{1EC1D279-2C82-8753-7685-327D7EB9603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20" creationId="{EDB963EB-7371-73C2-D6AB-6D7A8F116E0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21" creationId="{32FE8BEA-AED0-D647-E100-2232371DD7A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22" creationId="{3FB345EB-A898-B504-0027-4E0B95020FC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23" creationId="{488CBF25-61E1-965D-B40F-D0D5B190B8C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24" creationId="{B506FC6E-E8EE-6E08-FCA4-E36EE5FEBC2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25" creationId="{EFB32BEF-797B-B92A-E388-1B4711ED45D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26" creationId="{15EF8423-2DFA-9E53-97C6-E91F2FC4A1B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27" creationId="{18FF3C5C-40F2-6E3D-2A74-1C1F091D27D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28" creationId="{A1BAEA7F-C2EF-8D7F-641A-93F337FFF90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29" creationId="{C7F5FC02-9ABD-53E0-C0DC-AF0A2D2A36E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30" creationId="{A20487B7-6C15-B1FC-4E88-EFE4AFF20E8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31" creationId="{1A9AEA0D-12BA-7E01-393A-259AE10FB33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32" creationId="{A21A8B95-0566-93A8-049F-4787524584E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33" creationId="{06CF7C7D-E8C9-751F-8CE6-7F57B7678E8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34" creationId="{49D936D3-15F0-DAC1-8CE1-0ED93CB9A7B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35" creationId="{5EDEFD9A-B074-6A34-6302-690F536BB34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36" creationId="{A3D451D5-ADC4-CE7F-273C-AC7990EC446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37" creationId="{DF8DDFB0-CA5F-9224-BA90-74AC986B2CB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38" creationId="{7C843005-F5F8-CBD5-5E73-C013E869083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39" creationId="{F1CD6E05-BCE8-7EC6-E81D-85E056B6AED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40" creationId="{1BBB709D-257C-98E5-7874-287F963037B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41" creationId="{E3C03BEB-4925-B92A-816D-F878B2DF054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42" creationId="{FE6F12FC-5AC9-6173-61AC-A299090714E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43" creationId="{BF1C3BB9-5B1E-E135-9F9C-CA3B35271C0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44" creationId="{A1FF1A6E-3351-0BA8-D830-16A097C861A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45" creationId="{14BCA2DC-59F1-222F-4C31-94EA31A7D03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46" creationId="{D89728F3-BA66-D8D9-E4F1-370312526B1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47" creationId="{477A6E13-8619-F1B9-6161-87B501C86F6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48" creationId="{A4880343-A83D-BD62-B00A-1B73F01F586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49" creationId="{9CC6BA71-B76D-0647-6AE8-C5C2FA77A77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50" creationId="{0CF1678B-7B78-A78F-F5D2-1E9E0A650DA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51" creationId="{3E38269B-F962-50CD-69D7-C1172EB3E62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52" creationId="{DBCEFE7F-98E3-1D5F-F11F-246EF375FC4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53" creationId="{E709B498-6707-DBE1-9E6F-E46C0212E97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54" creationId="{785B3FA5-FBC7-1781-5BCC-3EDFA034458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55" creationId="{45F11EC2-D1D5-B04E-CF3E-271A1B6C17B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56" creationId="{759F70AD-5EBD-45DB-B560-5EEEC1E17C0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57" creationId="{C064A49D-158B-3A0A-8083-2B060A887FF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58" creationId="{C5F26DF1-2FA7-88C3-AA55-5267F8F97D9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59" creationId="{DE8E546A-7654-CE61-9076-42F337BB931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60" creationId="{5A284AB0-BAD2-0418-213C-77099F51EB4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61" creationId="{8CFBE4F0-9453-E946-C36B-68EE3E097F6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62" creationId="{50CE5B30-FC66-03F8-A04D-30ABD0EEB61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63" creationId="{171260BB-741A-BFEA-4EEF-1B79830AD90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64" creationId="{C9DAFDC5-9272-B354-B676-C4DE8763936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65" creationId="{47AEBD40-2D3A-A2AB-63F3-0D9ED233027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66" creationId="{83D25321-7C67-877B-F16D-D324CB63726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67" creationId="{6ACEE158-691B-93D6-5C97-9F0B75F8A49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68" creationId="{9047616C-7E4D-4C84-990B-F25A1FCFE6C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69" creationId="{4A72A4FE-3F05-67CF-E0A7-734FDD94F1F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70" creationId="{45DF1384-FB83-516A-521D-103E65E4236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71" creationId="{AA295854-34C9-C51E-1D67-4A5A0C16397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72" creationId="{71AF0111-B288-9957-82AB-FF2215BED62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73" creationId="{50D81991-1A2E-9A43-11A8-4B4CEB0F678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74" creationId="{C91D9099-501B-6FEC-21D8-6B7EBAF89E5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75" creationId="{4CCE5748-D2EC-FDE7-B34D-237600F78A6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76" creationId="{C383FED7-2A70-3300-219A-2280BC9DAAD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77" creationId="{0474BB87-3856-B150-B32A-772A7B17834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78" creationId="{91DE1779-69F7-E287-1212-72EA0EB1031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79" creationId="{2C2FF2E1-8A4B-7C4D-BEBE-278E69EDA59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80" creationId="{4355DD15-960B-B7ED-E176-E0F2DC0A66F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81" creationId="{ABAC751F-886E-F269-47F7-557BAD038B9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82" creationId="{620CA960-A8A3-B1E8-F6D2-984F31AEA4B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83" creationId="{FAF3FE9A-4909-F454-B1D7-D5F6487DCA2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84" creationId="{4FE68A78-3535-6157-A541-A8EBEF486DD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85" creationId="{714DF05E-F9AC-0572-F262-285D567313A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86" creationId="{6FA96A80-E0A3-1101-B352-CE3904C8355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87" creationId="{0DBD0067-56CD-1172-4AFF-AD96936E42F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88" creationId="{E3D91DBF-D85D-2192-B4C3-17B07A73876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89" creationId="{92BFAC5B-F519-5E3F-D55A-704A02A3891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90" creationId="{7484A3D9-F688-44A3-70EB-9DA70845560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91" creationId="{32ECB54F-A109-94CF-EDDF-28AECEEE24F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92" creationId="{B313FBFE-001A-AA09-067F-24B5D476F76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93" creationId="{B988C004-D66E-EE04-25BF-9FB04C93BF8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94" creationId="{F1504DD5-A155-5E6A-8715-6E6E1C20953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95" creationId="{391E8246-83B9-9247-0749-2DD3F30E1BE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96" creationId="{F67E9C7C-7B7A-7B76-FB23-56A8DE45036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97" creationId="{CDFA3424-D2A3-A587-9086-B07045FDD16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98" creationId="{C0C229A9-85DE-6D3A-9F85-E79C7584116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299" creationId="{595B2CA8-BE42-9639-A35B-EEDF9082183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00" creationId="{3A1DFE96-FBB6-E96B-D7EE-32C7256D785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01" creationId="{FCF90FF1-0FCF-FB8E-2A3A-71FD0761AAE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02" creationId="{60BE7BB7-3527-10DA-4A88-9BD0C1A875F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03" creationId="{9EAFCF74-BC61-2E3A-0CE0-38A1D9DC2FE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04" creationId="{269971E0-0C06-F738-408E-BD801A172B5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05" creationId="{89F5337B-323F-C20D-6D2E-96083D3B07A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06" creationId="{D2C339FA-7532-EC6B-05C0-F586522DEF6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07" creationId="{C78887C0-A69D-E64F-7BBA-4855E30C4E5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08" creationId="{310E50BE-2F76-B301-5012-9AD2093AD0A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09" creationId="{076D7DA2-5800-FE4E-44BE-06E7EF5B946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10" creationId="{07C8F885-5498-A1AE-794F-D86B414DF56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11" creationId="{ABB51C2C-911F-C901-A03F-D94022BC9C0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12" creationId="{75D02425-FAF7-1052-1AF4-12D675A986A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13" creationId="{75E5DF8B-84AA-4CB8-08C3-DE9F735B82A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14" creationId="{05EF3082-D90A-6D15-A790-A6BB6296643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15" creationId="{F5BCF944-5235-5351-B677-70E940F39AE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16" creationId="{8D90B77D-E97B-5945-DFC9-C0B08CF6DF8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17" creationId="{FF979D58-82EA-7DD3-19C6-7D3AA2A13EE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18" creationId="{E55BEFB0-12F0-96D0-F1B0-9C5C58AD410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19" creationId="{111BC51C-0A62-E963-4F8E-19285D9DC8A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20" creationId="{7345D50F-6D3C-8839-2606-35B54C37053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21" creationId="{2A97320F-073E-2A69-E629-B2488646539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22" creationId="{2185BACF-F20A-2969-0362-55C0758CD2E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23" creationId="{2FC8153F-FA09-0F11-B97E-2A3E25F0A3A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24" creationId="{16028425-C59D-A67F-24DC-72082A1120B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25" creationId="{789E4D9F-1195-E7EB-4ECD-A52CAB5221B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26" creationId="{7668ED38-59ED-E273-C23B-30F3B762673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27" creationId="{1D25EBBA-1AD3-F3B8-9A80-BCEDC4C33C2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28" creationId="{86177C83-7578-4B68-C672-455A0A389B4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29" creationId="{6DAB27AD-EC7C-280B-3086-6C8FC950154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30" creationId="{6EA7322B-F6FE-9893-A2ED-056730F0928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31" creationId="{F9C97BDA-5C5E-E541-AA89-4B1C9A82CC7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32" creationId="{37C48053-DB57-FA40-2770-32C6A73C29D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33" creationId="{9FFE94CB-2154-994A-D2BB-2B47A2335F7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34" creationId="{5354E95E-FB8F-FA87-2702-73AF3C4135A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35" creationId="{1CE2E73C-5816-8950-61C3-66D57FF192E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36" creationId="{B0F5ED1B-C959-CFC8-415B-010009FB6D2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37" creationId="{9DEE7B06-FF80-518E-FCEF-46750C273AA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38" creationId="{7A07DE8E-E890-B7D4-8B66-26CEE53043B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39" creationId="{6897FBDB-775D-6C11-8A15-915679489A8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40" creationId="{C6D7D314-4D09-C232-3A59-092A4D865CD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41" creationId="{96888868-97B7-AB23-A05D-2C7AB2FBAB8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42" creationId="{D0183A25-C124-87A1-EF28-01BBE691A2C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43" creationId="{44952C24-13B1-EBBC-7C30-8FCA48A38FC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44" creationId="{70106647-3CF0-F35B-17A9-E90D12064F4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45" creationId="{67B48BDA-EBA6-1508-8AFE-D7A87D059F5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46" creationId="{798CC65D-68FA-73B9-98AB-25731486AD3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47" creationId="{0C252A89-35C9-13D1-EDC5-2B0C0FEDA24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48" creationId="{2701DED9-2EED-EBA4-ACAD-A6884FB1789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49" creationId="{04213E34-20A1-5DAB-72F9-1D7C65FCC55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50" creationId="{5C613D9D-CCE6-8436-2539-D6FDC161EFC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51" creationId="{F79FAA93-2870-A656-0DC5-17073F81AE2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52" creationId="{D3738497-53EB-B1DC-1374-1FDF2F51AEE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53" creationId="{39CD2B8B-3100-0C55-07BE-07549CA6848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54" creationId="{F27748BC-21AD-F039-8BCC-2D3446A6BC4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55" creationId="{6A0D647A-3564-47A9-A8FD-9B168067588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56" creationId="{B7200693-6AD2-D445-A3A0-3FF8A3D20EB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57" creationId="{E5AF02EC-591B-D40F-9BC4-E4181D9C8BC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58" creationId="{09558026-561E-A91C-C36F-7038836D1A2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59" creationId="{49205EB6-C721-93E8-3ECB-3EC21B27D53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60" creationId="{030D00E5-7C65-165B-2BD2-52418CE84A0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61" creationId="{6E54AD9E-6293-8E96-4D73-43A10B0CA57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62" creationId="{D51AFE0D-9986-0930-FA6A-FEA1F2F84F1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63" creationId="{762F2D83-128D-3EF9-12C7-F88F846A6C9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64" creationId="{789ADAC7-5909-310E-3FB2-EBB49A59E39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65" creationId="{080F9E6D-BD4C-7CAD-1691-05BDF92583D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66" creationId="{CBDC2D1D-3486-5494-4408-43B5E8400AE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67" creationId="{AC55CBD1-B1F4-A682-5A14-56CD244B224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68" creationId="{10588DEA-FF71-2617-07D0-4E15C5CB16A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69" creationId="{8D8E8BAC-3A77-92BA-9A65-10B8677723F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70" creationId="{E46521C7-481C-856F-A902-AEFC1C582D0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71" creationId="{C18DDDF4-37CD-8723-79A8-57F146E9800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72" creationId="{397DC88E-3235-3D0D-C39C-CD0FA72755F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73" creationId="{DC53C22C-1F5D-1E09-D028-307B83B3224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74" creationId="{9985EEF6-4D58-2C2C-FB7B-69FFA274755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75" creationId="{C68950A9-6C7D-07C6-8A43-AD7DB7877C5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76" creationId="{2EFE4D36-5C5F-2614-81AD-84C77859C57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77" creationId="{12ED6CF1-CB92-E393-E627-00F768E27B5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78" creationId="{9C30BAA1-DA46-BEDD-C7D6-0F880A328B0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79" creationId="{D82A5E04-E5D8-2E7B-E23B-3BCA18BDC4C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80" creationId="{4120D4E6-9950-32D4-175D-BED71A18E2B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81" creationId="{0B8A848C-A60E-70CC-8A69-2372E8DFCAF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82" creationId="{99FBA108-C9F5-543A-21C3-F211DD887FB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83" creationId="{22B76A0B-19BF-0B7B-EFDC-DEEB7BC17BE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84" creationId="{4116D6A1-A04E-C350-703E-FCF5980EEC6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85" creationId="{8C679CDB-07B0-91E2-46B4-ECCA1B4EC85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86" creationId="{A8300A94-6194-F046-B089-AD2868BDACA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87" creationId="{59364C05-3AA5-FB55-F860-AD172C04EFB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88" creationId="{6A555C8E-C2B2-BDAF-7AD5-CFBE5BC04B1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89" creationId="{1025475B-8296-4138-87ED-1DC4A8EC399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90" creationId="{316AF4C6-810B-8467-B00F-72239319477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91" creationId="{6EE32A5C-6EA3-46E2-D8CC-5FD9A110F34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92" creationId="{DE8F4B50-4717-5ED7-3478-2679E816749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93" creationId="{22D02E8B-09E6-D382-442B-82934B992F7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94" creationId="{2822D2E0-5A00-365E-47DF-764C8EE814B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95" creationId="{7CC658A0-B37D-3BBC-6350-1E43F6617AA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96" creationId="{DBD07131-5B91-E578-5C0F-F2AC6AC14D8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97" creationId="{9F9DA89B-E504-ED5C-B185-1D9093935E4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98" creationId="{694BFC55-0B9E-F964-ED5C-C29585AF925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399" creationId="{24695D02-4461-1ED4-E6EC-8115B274741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00" creationId="{3FB6FF34-35CD-35AD-BE17-DDF22EC0B9C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01" creationId="{66BAFBFB-40D0-1B0C-45EB-76BBAD13B69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02" creationId="{E20E11CC-C335-6B13-ABED-C26DCC3C3AD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03" creationId="{F92B215A-89BD-19C8-4FCF-93B37097D67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04" creationId="{98795F12-CAE5-7B76-C196-948E9C4512D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05" creationId="{DE0FB551-E7CA-1C37-63A1-8E22D6944AC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06" creationId="{EBBAB7D6-9DE5-9215-AB29-BA354115523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07" creationId="{775926D2-E5C3-1592-E305-B181DBBD9EB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08" creationId="{E0343476-77CC-A786-0A84-84A020E0CA4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09" creationId="{70A0D069-A977-5ED6-4E76-6B558B53915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10" creationId="{16EAB4E5-6E8D-5878-58DA-579D16BBBEE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11" creationId="{610BEBE3-89F0-CBE6-9268-0C8E7ABE80E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12" creationId="{06E43592-97EB-0F5C-985A-33016299BFE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13" creationId="{16EBD34E-2941-1BA3-9062-4111F71FA56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14" creationId="{2EF25902-03B5-7653-0305-3979EB5BED5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15" creationId="{1C55350F-4AEA-14D5-3E3B-9C5D213D45A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16" creationId="{91247509-E641-8DF1-1E46-C292CEC1484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17" creationId="{1576DF7A-6303-DFB9-EA1D-315213FBB96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18" creationId="{75AF3E4C-D529-0521-B2F7-06E61ECE806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19" creationId="{39BBAE98-D315-F72E-E248-BC875917BD7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20" creationId="{5CF446B4-CF84-F521-9DC3-A7965AA6936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21" creationId="{B2E39668-3E73-2BE6-8E1D-7605223F5F2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22" creationId="{F2921DEE-5D9C-8790-5F90-4048066B771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23" creationId="{19F2AD93-7945-DB95-6F60-4ED0A1BCB4B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24" creationId="{2E08EE9F-7FF5-C1FA-B295-5B8F299B105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25" creationId="{67FAFB88-4E60-F60D-5E91-A8053EEB121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26" creationId="{84C752C2-E57D-C248-725D-59C2FB6BD7C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27" creationId="{826278E1-3273-A7A8-5029-10E6101F8C84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28" creationId="{99BC3BBC-C423-387D-D5E8-4474C8CC948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29" creationId="{F8336820-4B54-418C-79D3-381452E6BF3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30" creationId="{214DB79C-3AB6-5D16-726B-445107578A6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31" creationId="{6EDD063D-B8BA-5FCA-775E-5C67495D354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32" creationId="{0213FE2C-42FB-F92E-408B-F87B38508FC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33" creationId="{18F9B100-4CAF-799F-CE5B-63F2DFE4F91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34" creationId="{477A047E-EC42-1F2C-93A6-6C657646CD5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35" creationId="{4D1A1605-8905-1541-9F60-D2F7B84C4A4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36" creationId="{17AF1EE1-47F7-0010-6A05-741AD80CAD0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37" creationId="{821AD3D5-F469-D037-2E70-C73F27DF3A0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38" creationId="{C6824BFA-07F8-9291-A7BE-51CD0507700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39" creationId="{23F3A412-16D2-4121-3F53-C1415A369E28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40" creationId="{83FB442D-5E43-9A15-B193-958E5B76204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41" creationId="{0B8FFE05-59D7-0F83-A2A6-7B7244014482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42" creationId="{2443B2E4-BA38-5AED-A001-3AE12F47766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43" creationId="{394AD99A-5DB7-718D-D1B5-B75B814106D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44" creationId="{7E917481-C837-12D8-2EDB-F63BB685B5F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45" creationId="{1880F68C-715E-EA2A-6B39-EF8FEA187D1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46" creationId="{DA174B65-CFF0-BDC9-8FA4-82EAD6ED8E0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47" creationId="{AF2F8BA1-0286-7CC7-00F4-CEE15C90B05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48" creationId="{A6F3E8C8-C4D9-9ABF-9A96-A521BC98501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49" creationId="{FEB74630-2562-80BE-2421-5F3AA87CD6EB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50" creationId="{FA661D2B-344E-B70E-9D92-6627B6B90076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51" creationId="{96C82A61-6B4A-F3BF-A48C-0C42B33F044E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52" creationId="{4633B26D-AC53-035D-3E76-32D72E5F3100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53" creationId="{17FDD3FC-BD8F-3284-5AF6-91D5BA6AA747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54" creationId="{4AF38D1C-00FF-F51A-85E7-4EDD99D0CFF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55" creationId="{0351CDC3-C970-4439-6CA7-FA58D3D8F28D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56" creationId="{A3B0054F-A96D-F3AD-39FF-AD4DC6CC18F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57" creationId="{30268B4A-AD52-1376-AF8F-707DFB77CBC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58" creationId="{6857CCC4-B29F-01EF-536C-6E1944FA34B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59" creationId="{79F7A5B8-4DC5-0EF4-D97E-9B4EC85B27B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60" creationId="{E0335F48-9F46-7F32-DDD5-C1B35738430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61" creationId="{1898604D-7D77-B658-073B-9FFE2F5E298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62" creationId="{DFA6182C-D15C-B667-1FF6-160CC940F78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63" creationId="{283470FF-234C-8A54-5D92-6968009612FF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64" creationId="{95FEBA3B-3F97-CDB7-4450-AFD688DEBE33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65" creationId="{60C858D6-A47E-D91E-2CC1-99F63AB48F1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66" creationId="{A8BB502B-4105-2575-4AA9-1B96D5D2B4E1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67" creationId="{4AC1D6F1-A51E-45B9-9A82-78BA21C18E75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68" creationId="{026E4A8C-C91E-6A00-26C8-F1A19E5EA199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69" creationId="{8A1CBE91-060C-F801-0E3A-D7C0A41343BA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70" creationId="{400279B0-4BF9-6BE9-B902-FC1BDADDBB8C}"/>
          </ac:spMkLst>
        </pc:spChg>
        <pc:spChg chg="mod">
          <ac:chgData name="NGUYEN PHAM ANH THU" userId="baf72463-252b-4d5f-a6ca-5a6327a9888d" providerId="ADAL" clId="{C0A3687F-47BA-49EF-B2D9-4E6FD31D025F}" dt="2022-06-11T04:00:34.812" v="318" actId="165"/>
          <ac:spMkLst>
            <pc:docMk/>
            <pc:sldMk cId="4174220519" sldId="342"/>
            <ac:spMk id="4471" creationId="{8FA09894-D058-5570-200D-5B633ECB3793}"/>
          </ac:spMkLst>
        </pc:spChg>
        <pc:grpChg chg="del mod">
          <ac:chgData name="NGUYEN PHAM ANH THU" userId="baf72463-252b-4d5f-a6ca-5a6327a9888d" providerId="ADAL" clId="{C0A3687F-47BA-49EF-B2D9-4E6FD31D025F}" dt="2022-06-11T04:00:34.812" v="318" actId="165"/>
          <ac:grpSpMkLst>
            <pc:docMk/>
            <pc:sldMk cId="4174220519" sldId="342"/>
            <ac:grpSpMk id="8" creationId="{32509769-570C-4A72-6E43-15EE651F3BED}"/>
          </ac:grpSpMkLst>
        </pc:grpChg>
        <pc:grpChg chg="del mod topLvl">
          <ac:chgData name="NGUYEN PHAM ANH THU" userId="baf72463-252b-4d5f-a6ca-5a6327a9888d" providerId="ADAL" clId="{C0A3687F-47BA-49EF-B2D9-4E6FD31D025F}" dt="2022-06-11T04:02:46.669" v="345" actId="478"/>
          <ac:grpSpMkLst>
            <pc:docMk/>
            <pc:sldMk cId="4174220519" sldId="342"/>
            <ac:grpSpMk id="9" creationId="{C0815C33-1DEE-A31A-C723-9FFA580F0A91}"/>
          </ac:grpSpMkLst>
        </pc:grpChg>
        <pc:grpChg chg="del mod topLvl">
          <ac:chgData name="NGUYEN PHAM ANH THU" userId="baf72463-252b-4d5f-a6ca-5a6327a9888d" providerId="ADAL" clId="{C0A3687F-47BA-49EF-B2D9-4E6FD31D025F}" dt="2022-06-11T04:02:44.069" v="344" actId="478"/>
          <ac:grpSpMkLst>
            <pc:docMk/>
            <pc:sldMk cId="4174220519" sldId="342"/>
            <ac:grpSpMk id="335" creationId="{ADA5B21E-CB01-116D-DB00-FCCE6C2A7DD8}"/>
          </ac:grpSpMkLst>
        </pc:grpChg>
        <pc:grpChg chg="del mod topLvl">
          <ac:chgData name="NGUYEN PHAM ANH THU" userId="baf72463-252b-4d5f-a6ca-5a6327a9888d" providerId="ADAL" clId="{C0A3687F-47BA-49EF-B2D9-4E6FD31D025F}" dt="2022-06-11T04:02:46.669" v="345" actId="478"/>
          <ac:grpSpMkLst>
            <pc:docMk/>
            <pc:sldMk cId="4174220519" sldId="342"/>
            <ac:grpSpMk id="3273" creationId="{21DCDADD-86AB-6B5E-EBD9-C5AEFE07DB7E}"/>
          </ac:grpSpMkLst>
        </pc:grpChg>
        <pc:grpChg chg="del mod ord topLvl">
          <ac:chgData name="NGUYEN PHAM ANH THU" userId="baf72463-252b-4d5f-a6ca-5a6327a9888d" providerId="ADAL" clId="{C0A3687F-47BA-49EF-B2D9-4E6FD31D025F}" dt="2022-06-11T04:02:46.669" v="345" actId="478"/>
          <ac:grpSpMkLst>
            <pc:docMk/>
            <pc:sldMk cId="4174220519" sldId="342"/>
            <ac:grpSpMk id="3304" creationId="{54E78CF6-B407-4F0D-44B5-744111F308A1}"/>
          </ac:grpSpMkLst>
        </pc:grpChg>
        <pc:grpChg chg="del mod topLvl">
          <ac:chgData name="NGUYEN PHAM ANH THU" userId="baf72463-252b-4d5f-a6ca-5a6327a9888d" providerId="ADAL" clId="{C0A3687F-47BA-49EF-B2D9-4E6FD31D025F}" dt="2022-06-11T04:02:46.669" v="345" actId="478"/>
          <ac:grpSpMkLst>
            <pc:docMk/>
            <pc:sldMk cId="4174220519" sldId="342"/>
            <ac:grpSpMk id="3541" creationId="{06EB2CD7-4157-8E2C-5CBE-CA31A9ED2417}"/>
          </ac:grpSpMkLst>
        </pc:grpChg>
        <pc:grpChg chg="del mod topLvl">
          <ac:chgData name="NGUYEN PHAM ANH THU" userId="baf72463-252b-4d5f-a6ca-5a6327a9888d" providerId="ADAL" clId="{C0A3687F-47BA-49EF-B2D9-4E6FD31D025F}" dt="2022-06-11T04:02:46.669" v="345" actId="478"/>
          <ac:grpSpMkLst>
            <pc:docMk/>
            <pc:sldMk cId="4174220519" sldId="342"/>
            <ac:grpSpMk id="3650" creationId="{63216AEE-EC41-7A97-5B29-4850DC36F116}"/>
          </ac:grpSpMkLst>
        </pc:grpChg>
        <pc:grpChg chg="del mod topLvl">
          <ac:chgData name="NGUYEN PHAM ANH THU" userId="baf72463-252b-4d5f-a6ca-5a6327a9888d" providerId="ADAL" clId="{C0A3687F-47BA-49EF-B2D9-4E6FD31D025F}" dt="2022-06-11T04:02:46.669" v="345" actId="478"/>
          <ac:grpSpMkLst>
            <pc:docMk/>
            <pc:sldMk cId="4174220519" sldId="342"/>
            <ac:grpSpMk id="3776" creationId="{D9815E7F-930E-DE5C-9E4A-6E41FC7F9C2B}"/>
          </ac:grpSpMkLst>
        </pc:grpChg>
        <pc:grpChg chg="add del mod topLvl">
          <ac:chgData name="NGUYEN PHAM ANH THU" userId="baf72463-252b-4d5f-a6ca-5a6327a9888d" providerId="ADAL" clId="{C0A3687F-47BA-49EF-B2D9-4E6FD31D025F}" dt="2022-06-11T04:02:46.669" v="345" actId="478"/>
          <ac:grpSpMkLst>
            <pc:docMk/>
            <pc:sldMk cId="4174220519" sldId="342"/>
            <ac:grpSpMk id="3882" creationId="{47857A2A-6EED-49FA-E0AD-EDE13D304FA8}"/>
          </ac:grpSpMkLst>
        </pc:grpChg>
        <pc:grpChg chg="del mod topLvl">
          <ac:chgData name="NGUYEN PHAM ANH THU" userId="baf72463-252b-4d5f-a6ca-5a6327a9888d" providerId="ADAL" clId="{C0A3687F-47BA-49EF-B2D9-4E6FD31D025F}" dt="2022-06-11T04:02:46.669" v="345" actId="478"/>
          <ac:grpSpMkLst>
            <pc:docMk/>
            <pc:sldMk cId="4174220519" sldId="342"/>
            <ac:grpSpMk id="4203" creationId="{19D8CCA5-59E6-9554-B872-2945F6CF1675}"/>
          </ac:grpSpMkLst>
        </pc:grpChg>
        <pc:picChg chg="add mod modCrop">
          <ac:chgData name="NGUYEN PHAM ANH THU" userId="baf72463-252b-4d5f-a6ca-5a6327a9888d" providerId="ADAL" clId="{C0A3687F-47BA-49EF-B2D9-4E6FD31D025F}" dt="2022-06-11T04:01:31.761" v="325" actId="207"/>
          <ac:picMkLst>
            <pc:docMk/>
            <pc:sldMk cId="4174220519" sldId="342"/>
            <ac:picMk id="3" creationId="{EFDABEE4-E724-CA63-5F15-7451886FE59F}"/>
          </ac:picMkLst>
        </pc:picChg>
        <pc:picChg chg="add mod">
          <ac:chgData name="NGUYEN PHAM ANH THU" userId="baf72463-252b-4d5f-a6ca-5a6327a9888d" providerId="ADAL" clId="{C0A3687F-47BA-49EF-B2D9-4E6FD31D025F}" dt="2022-06-11T04:06:58.879" v="410" actId="1076"/>
          <ac:picMkLst>
            <pc:docMk/>
            <pc:sldMk cId="4174220519" sldId="342"/>
            <ac:picMk id="5" creationId="{E3FE5DE6-9A49-9086-54D9-392A4752EF7B}"/>
          </ac:picMkLst>
        </pc:picChg>
        <pc:picChg chg="add del mod ord">
          <ac:chgData name="NGUYEN PHAM ANH THU" userId="baf72463-252b-4d5f-a6ca-5a6327a9888d" providerId="ADAL" clId="{C0A3687F-47BA-49EF-B2D9-4E6FD31D025F}" dt="2022-06-11T04:00:30.172" v="317" actId="27803"/>
          <ac:picMkLst>
            <pc:docMk/>
            <pc:sldMk cId="4174220519" sldId="342"/>
            <ac:picMk id="7" creationId="{4D046F32-F055-26B2-1728-FE4AFAD898B1}"/>
          </ac:picMkLst>
        </pc:picChg>
        <pc:picChg chg="add mod">
          <ac:chgData name="NGUYEN PHAM ANH THU" userId="baf72463-252b-4d5f-a6ca-5a6327a9888d" providerId="ADAL" clId="{C0A3687F-47BA-49EF-B2D9-4E6FD31D025F}" dt="2022-06-11T04:06:44.980" v="404" actId="1076"/>
          <ac:picMkLst>
            <pc:docMk/>
            <pc:sldMk cId="4174220519" sldId="342"/>
            <ac:picMk id="4473" creationId="{8574EC9B-80A3-3EA0-31A8-646C64F31F10}"/>
          </ac:picMkLst>
        </pc:picChg>
        <pc:picChg chg="add mod">
          <ac:chgData name="NGUYEN PHAM ANH THU" userId="baf72463-252b-4d5f-a6ca-5a6327a9888d" providerId="ADAL" clId="{C0A3687F-47BA-49EF-B2D9-4E6FD31D025F}" dt="2022-06-11T04:06:53.440" v="409" actId="14100"/>
          <ac:picMkLst>
            <pc:docMk/>
            <pc:sldMk cId="4174220519" sldId="342"/>
            <ac:picMk id="4475" creationId="{F2E1CFDD-EB0D-0036-DDDF-9C27CD06A763}"/>
          </ac:picMkLst>
        </pc:picChg>
        <pc:picChg chg="add del mod">
          <ac:chgData name="NGUYEN PHAM ANH THU" userId="baf72463-252b-4d5f-a6ca-5a6327a9888d" providerId="ADAL" clId="{C0A3687F-47BA-49EF-B2D9-4E6FD31D025F}" dt="2022-06-11T04:03:32.632" v="359" actId="478"/>
          <ac:picMkLst>
            <pc:docMk/>
            <pc:sldMk cId="4174220519" sldId="342"/>
            <ac:picMk id="4477" creationId="{994A5545-8564-429B-B8DA-2BEB06753F6D}"/>
          </ac:picMkLst>
        </pc:picChg>
        <pc:picChg chg="add mod">
          <ac:chgData name="NGUYEN PHAM ANH THU" userId="baf72463-252b-4d5f-a6ca-5a6327a9888d" providerId="ADAL" clId="{C0A3687F-47BA-49EF-B2D9-4E6FD31D025F}" dt="2022-06-11T04:06:50.432" v="407" actId="1076"/>
          <ac:picMkLst>
            <pc:docMk/>
            <pc:sldMk cId="4174220519" sldId="342"/>
            <ac:picMk id="4479" creationId="{2A5D9346-F2A0-B03E-556E-7DA102499CC9}"/>
          </ac:picMkLst>
        </pc:picChg>
        <pc:picChg chg="add del mod">
          <ac:chgData name="NGUYEN PHAM ANH THU" userId="baf72463-252b-4d5f-a6ca-5a6327a9888d" providerId="ADAL" clId="{C0A3687F-47BA-49EF-B2D9-4E6FD31D025F}" dt="2022-06-11T04:06:37.294" v="400" actId="478"/>
          <ac:picMkLst>
            <pc:docMk/>
            <pc:sldMk cId="4174220519" sldId="342"/>
            <ac:picMk id="4481" creationId="{4FF26873-B6C4-464E-5625-CFF012202D3A}"/>
          </ac:picMkLst>
        </pc:picChg>
      </pc:sldChg>
      <pc:sldChg chg="addSp delSp modSp add mod modTransition setBg modAnim">
        <pc:chgData name="NGUYEN PHAM ANH THU" userId="baf72463-252b-4d5f-a6ca-5a6327a9888d" providerId="ADAL" clId="{C0A3687F-47BA-49EF-B2D9-4E6FD31D025F}" dt="2022-06-11T04:48:28.466" v="890"/>
        <pc:sldMkLst>
          <pc:docMk/>
          <pc:sldMk cId="1473257313" sldId="343"/>
        </pc:sldMkLst>
        <pc:spChg chg="add del mod">
          <ac:chgData name="NGUYEN PHAM ANH THU" userId="baf72463-252b-4d5f-a6ca-5a6327a9888d" providerId="ADAL" clId="{C0A3687F-47BA-49EF-B2D9-4E6FD31D025F}" dt="2022-06-11T04:24:39.435" v="500" actId="478"/>
          <ac:spMkLst>
            <pc:docMk/>
            <pc:sldMk cId="1473257313" sldId="343"/>
            <ac:spMk id="16" creationId="{C12E5EB6-8F75-818B-6E73-9D8E8838576E}"/>
          </ac:spMkLst>
        </pc:spChg>
        <pc:spChg chg="add mod">
          <ac:chgData name="NGUYEN PHAM ANH THU" userId="baf72463-252b-4d5f-a6ca-5a6327a9888d" providerId="ADAL" clId="{C0A3687F-47BA-49EF-B2D9-4E6FD31D025F}" dt="2022-06-11T04:24:03.401" v="449" actId="1076"/>
          <ac:spMkLst>
            <pc:docMk/>
            <pc:sldMk cId="1473257313" sldId="343"/>
            <ac:spMk id="19" creationId="{E694F605-14FC-4279-BB8E-D6336AE47182}"/>
          </ac:spMkLst>
        </pc:spChg>
        <pc:spChg chg="add mod">
          <ac:chgData name="NGUYEN PHAM ANH THU" userId="baf72463-252b-4d5f-a6ca-5a6327a9888d" providerId="ADAL" clId="{C0A3687F-47BA-49EF-B2D9-4E6FD31D025F}" dt="2022-06-11T04:24:09.219" v="452" actId="20577"/>
          <ac:spMkLst>
            <pc:docMk/>
            <pc:sldMk cId="1473257313" sldId="343"/>
            <ac:spMk id="20" creationId="{0823EF62-28E0-16E0-CF67-DBECB8D303F9}"/>
          </ac:spMkLst>
        </pc:spChg>
        <pc:spChg chg="add mod">
          <ac:chgData name="NGUYEN PHAM ANH THU" userId="baf72463-252b-4d5f-a6ca-5a6327a9888d" providerId="ADAL" clId="{C0A3687F-47BA-49EF-B2D9-4E6FD31D025F}" dt="2022-06-11T04:24:21.169" v="462" actId="1036"/>
          <ac:spMkLst>
            <pc:docMk/>
            <pc:sldMk cId="1473257313" sldId="343"/>
            <ac:spMk id="21" creationId="{3FE7F23B-3FB0-31F2-2D4E-69EB995D2C90}"/>
          </ac:spMkLst>
        </pc:spChg>
        <pc:spChg chg="add mod">
          <ac:chgData name="NGUYEN PHAM ANH THU" userId="baf72463-252b-4d5f-a6ca-5a6327a9888d" providerId="ADAL" clId="{C0A3687F-47BA-49EF-B2D9-4E6FD31D025F}" dt="2022-06-11T04:25:27.143" v="506" actId="1076"/>
          <ac:spMkLst>
            <pc:docMk/>
            <pc:sldMk cId="1473257313" sldId="343"/>
            <ac:spMk id="23" creationId="{3518F917-9858-1721-A98D-DF7054C83A09}"/>
          </ac:spMkLst>
        </pc:spChg>
        <pc:picChg chg="del">
          <ac:chgData name="NGUYEN PHAM ANH THU" userId="baf72463-252b-4d5f-a6ca-5a6327a9888d" providerId="ADAL" clId="{C0A3687F-47BA-49EF-B2D9-4E6FD31D025F}" dt="2022-06-11T04:08:42.633" v="412" actId="478"/>
          <ac:picMkLst>
            <pc:docMk/>
            <pc:sldMk cId="1473257313" sldId="343"/>
            <ac:picMk id="3" creationId="{EFDABEE4-E724-CA63-5F15-7451886FE59F}"/>
          </ac:picMkLst>
        </pc:picChg>
        <pc:picChg chg="add del mod modCrop">
          <ac:chgData name="NGUYEN PHAM ANH THU" userId="baf72463-252b-4d5f-a6ca-5a6327a9888d" providerId="ADAL" clId="{C0A3687F-47BA-49EF-B2D9-4E6FD31D025F}" dt="2022-06-11T04:12:34.093" v="440" actId="478"/>
          <ac:picMkLst>
            <pc:docMk/>
            <pc:sldMk cId="1473257313" sldId="343"/>
            <ac:picMk id="4" creationId="{8E221FCE-2C0F-33E0-EE4E-E8D27847C71A}"/>
          </ac:picMkLst>
        </pc:picChg>
        <pc:picChg chg="del">
          <ac:chgData name="NGUYEN PHAM ANH THU" userId="baf72463-252b-4d5f-a6ca-5a6327a9888d" providerId="ADAL" clId="{C0A3687F-47BA-49EF-B2D9-4E6FD31D025F}" dt="2022-06-11T04:08:42.633" v="412" actId="478"/>
          <ac:picMkLst>
            <pc:docMk/>
            <pc:sldMk cId="1473257313" sldId="343"/>
            <ac:picMk id="5" creationId="{E3FE5DE6-9A49-9086-54D9-392A4752EF7B}"/>
          </ac:picMkLst>
        </pc:picChg>
        <pc:picChg chg="add del mod">
          <ac:chgData name="NGUYEN PHAM ANH THU" userId="baf72463-252b-4d5f-a6ca-5a6327a9888d" providerId="ADAL" clId="{C0A3687F-47BA-49EF-B2D9-4E6FD31D025F}" dt="2022-06-11T04:12:34.093" v="440" actId="478"/>
          <ac:picMkLst>
            <pc:docMk/>
            <pc:sldMk cId="1473257313" sldId="343"/>
            <ac:picMk id="7" creationId="{CD38F568-4CAE-2395-3FC2-E2A6004137BD}"/>
          </ac:picMkLst>
        </pc:picChg>
        <pc:picChg chg="add del mod">
          <ac:chgData name="NGUYEN PHAM ANH THU" userId="baf72463-252b-4d5f-a6ca-5a6327a9888d" providerId="ADAL" clId="{C0A3687F-47BA-49EF-B2D9-4E6FD31D025F}" dt="2022-06-11T04:12:34.093" v="440" actId="478"/>
          <ac:picMkLst>
            <pc:docMk/>
            <pc:sldMk cId="1473257313" sldId="343"/>
            <ac:picMk id="9" creationId="{4FD26859-1376-6D47-4D2C-DC1E8D52B750}"/>
          </ac:picMkLst>
        </pc:picChg>
        <pc:picChg chg="add del mod">
          <ac:chgData name="NGUYEN PHAM ANH THU" userId="baf72463-252b-4d5f-a6ca-5a6327a9888d" providerId="ADAL" clId="{C0A3687F-47BA-49EF-B2D9-4E6FD31D025F}" dt="2022-06-11T04:12:34.093" v="440" actId="478"/>
          <ac:picMkLst>
            <pc:docMk/>
            <pc:sldMk cId="1473257313" sldId="343"/>
            <ac:picMk id="11" creationId="{0BCC9507-1C8B-7AC8-03BB-3AF494D8DCD8}"/>
          </ac:picMkLst>
        </pc:picChg>
        <pc:picChg chg="add del mod">
          <ac:chgData name="NGUYEN PHAM ANH THU" userId="baf72463-252b-4d5f-a6ca-5a6327a9888d" providerId="ADAL" clId="{C0A3687F-47BA-49EF-B2D9-4E6FD31D025F}" dt="2022-06-11T04:22:05.711" v="444" actId="478"/>
          <ac:picMkLst>
            <pc:docMk/>
            <pc:sldMk cId="1473257313" sldId="343"/>
            <ac:picMk id="13" creationId="{C4EEAF4A-BF28-21BF-3BD1-50FC46AB6635}"/>
          </ac:picMkLst>
        </pc:picChg>
        <pc:picChg chg="add del mod">
          <ac:chgData name="NGUYEN PHAM ANH THU" userId="baf72463-252b-4d5f-a6ca-5a6327a9888d" providerId="ADAL" clId="{C0A3687F-47BA-49EF-B2D9-4E6FD31D025F}" dt="2022-06-11T04:48:12.591" v="888" actId="478"/>
          <ac:picMkLst>
            <pc:docMk/>
            <pc:sldMk cId="1473257313" sldId="343"/>
            <ac:picMk id="15" creationId="{99A4716E-3BB3-5048-5768-EECEDB98B103}"/>
          </ac:picMkLst>
        </pc:picChg>
        <pc:picChg chg="del">
          <ac:chgData name="NGUYEN PHAM ANH THU" userId="baf72463-252b-4d5f-a6ca-5a6327a9888d" providerId="ADAL" clId="{C0A3687F-47BA-49EF-B2D9-4E6FD31D025F}" dt="2022-06-11T04:08:42.633" v="412" actId="478"/>
          <ac:picMkLst>
            <pc:docMk/>
            <pc:sldMk cId="1473257313" sldId="343"/>
            <ac:picMk id="4473" creationId="{8574EC9B-80A3-3EA0-31A8-646C64F31F10}"/>
          </ac:picMkLst>
        </pc:picChg>
        <pc:picChg chg="del">
          <ac:chgData name="NGUYEN PHAM ANH THU" userId="baf72463-252b-4d5f-a6ca-5a6327a9888d" providerId="ADAL" clId="{C0A3687F-47BA-49EF-B2D9-4E6FD31D025F}" dt="2022-06-11T04:08:42.633" v="412" actId="478"/>
          <ac:picMkLst>
            <pc:docMk/>
            <pc:sldMk cId="1473257313" sldId="343"/>
            <ac:picMk id="4475" creationId="{F2E1CFDD-EB0D-0036-DDDF-9C27CD06A763}"/>
          </ac:picMkLst>
        </pc:picChg>
        <pc:picChg chg="del">
          <ac:chgData name="NGUYEN PHAM ANH THU" userId="baf72463-252b-4d5f-a6ca-5a6327a9888d" providerId="ADAL" clId="{C0A3687F-47BA-49EF-B2D9-4E6FD31D025F}" dt="2022-06-11T04:08:42.633" v="412" actId="478"/>
          <ac:picMkLst>
            <pc:docMk/>
            <pc:sldMk cId="1473257313" sldId="343"/>
            <ac:picMk id="4479" creationId="{2A5D9346-F2A0-B03E-556E-7DA102499CC9}"/>
          </ac:picMkLst>
        </pc:picChg>
      </pc:sldChg>
      <pc:sldChg chg="addSp delSp modSp add mod ord modTransition delAnim modAnim">
        <pc:chgData name="NGUYEN PHAM ANH THU" userId="baf72463-252b-4d5f-a6ca-5a6327a9888d" providerId="ADAL" clId="{C0A3687F-47BA-49EF-B2D9-4E6FD31D025F}" dt="2022-06-11T04:35:21.654" v="745"/>
        <pc:sldMkLst>
          <pc:docMk/>
          <pc:sldMk cId="1200290662" sldId="344"/>
        </pc:sldMkLst>
        <pc:spChg chg="add mod">
          <ac:chgData name="NGUYEN PHAM ANH THU" userId="baf72463-252b-4d5f-a6ca-5a6327a9888d" providerId="ADAL" clId="{C0A3687F-47BA-49EF-B2D9-4E6FD31D025F}" dt="2022-06-11T04:27:54.507" v="614" actId="207"/>
          <ac:spMkLst>
            <pc:docMk/>
            <pc:sldMk cId="1200290662" sldId="344"/>
            <ac:spMk id="4" creationId="{DB5A3C1F-EDF8-EA50-ED6E-403F7E8AC904}"/>
          </ac:spMkLst>
        </pc:spChg>
        <pc:spChg chg="mod">
          <ac:chgData name="NGUYEN PHAM ANH THU" userId="baf72463-252b-4d5f-a6ca-5a6327a9888d" providerId="ADAL" clId="{C0A3687F-47BA-49EF-B2D9-4E6FD31D025F}" dt="2022-06-11T04:28:06.163" v="616" actId="1076"/>
          <ac:spMkLst>
            <pc:docMk/>
            <pc:sldMk cId="1200290662" sldId="344"/>
            <ac:spMk id="6" creationId="{6F42FB93-6FBC-53E4-9061-114DC7A445E1}"/>
          </ac:spMkLst>
        </pc:spChg>
        <pc:spChg chg="mod">
          <ac:chgData name="NGUYEN PHAM ANH THU" userId="baf72463-252b-4d5f-a6ca-5a6327a9888d" providerId="ADAL" clId="{C0A3687F-47BA-49EF-B2D9-4E6FD31D025F}" dt="2022-06-11T04:26:11.691" v="514"/>
          <ac:spMkLst>
            <pc:docMk/>
            <pc:sldMk cId="1200290662" sldId="344"/>
            <ac:spMk id="31" creationId="{3D743695-A4C4-948D-4CD1-70114445D47B}"/>
          </ac:spMkLst>
        </pc:spChg>
        <pc:spChg chg="mod">
          <ac:chgData name="NGUYEN PHAM ANH THU" userId="baf72463-252b-4d5f-a6ca-5a6327a9888d" providerId="ADAL" clId="{C0A3687F-47BA-49EF-B2D9-4E6FD31D025F}" dt="2022-06-11T04:26:11.691" v="514"/>
          <ac:spMkLst>
            <pc:docMk/>
            <pc:sldMk cId="1200290662" sldId="344"/>
            <ac:spMk id="32" creationId="{23D4012F-33BE-17C7-CA39-E3DACB5CA137}"/>
          </ac:spMkLst>
        </pc:spChg>
        <pc:spChg chg="add mod">
          <ac:chgData name="NGUYEN PHAM ANH THU" userId="baf72463-252b-4d5f-a6ca-5a6327a9888d" providerId="ADAL" clId="{C0A3687F-47BA-49EF-B2D9-4E6FD31D025F}" dt="2022-06-11T04:26:16.354" v="515" actId="1076"/>
          <ac:spMkLst>
            <pc:docMk/>
            <pc:sldMk cId="1200290662" sldId="344"/>
            <ac:spMk id="33" creationId="{16AC8C21-FBB9-C8C2-B971-AE335D6ADA09}"/>
          </ac:spMkLst>
        </pc:spChg>
        <pc:spChg chg="add mod">
          <ac:chgData name="NGUYEN PHAM ANH THU" userId="baf72463-252b-4d5f-a6ca-5a6327a9888d" providerId="ADAL" clId="{C0A3687F-47BA-49EF-B2D9-4E6FD31D025F}" dt="2022-06-11T04:26:16.354" v="515" actId="1076"/>
          <ac:spMkLst>
            <pc:docMk/>
            <pc:sldMk cId="1200290662" sldId="344"/>
            <ac:spMk id="34" creationId="{F637C498-7083-F81F-9CD8-752527F0D725}"/>
          </ac:spMkLst>
        </pc:spChg>
        <pc:spChg chg="add mod">
          <ac:chgData name="NGUYEN PHAM ANH THU" userId="baf72463-252b-4d5f-a6ca-5a6327a9888d" providerId="ADAL" clId="{C0A3687F-47BA-49EF-B2D9-4E6FD31D025F}" dt="2022-06-11T04:26:16.354" v="515" actId="1076"/>
          <ac:spMkLst>
            <pc:docMk/>
            <pc:sldMk cId="1200290662" sldId="344"/>
            <ac:spMk id="35" creationId="{EB33A821-6441-B6BD-3BEB-4BBBC783DB65}"/>
          </ac:spMkLst>
        </pc:spChg>
        <pc:spChg chg="add mod">
          <ac:chgData name="NGUYEN PHAM ANH THU" userId="baf72463-252b-4d5f-a6ca-5a6327a9888d" providerId="ADAL" clId="{C0A3687F-47BA-49EF-B2D9-4E6FD31D025F}" dt="2022-06-11T04:26:16.354" v="515" actId="1076"/>
          <ac:spMkLst>
            <pc:docMk/>
            <pc:sldMk cId="1200290662" sldId="344"/>
            <ac:spMk id="36" creationId="{A7E2A98B-9A7B-1DE3-0962-6B169BA49F63}"/>
          </ac:spMkLst>
        </pc:spChg>
        <pc:spChg chg="add mod">
          <ac:chgData name="NGUYEN PHAM ANH THU" userId="baf72463-252b-4d5f-a6ca-5a6327a9888d" providerId="ADAL" clId="{C0A3687F-47BA-49EF-B2D9-4E6FD31D025F}" dt="2022-06-11T04:26:16.354" v="515" actId="1076"/>
          <ac:spMkLst>
            <pc:docMk/>
            <pc:sldMk cId="1200290662" sldId="344"/>
            <ac:spMk id="37" creationId="{306FCDAC-358E-9541-B5AF-47C474E1DE52}"/>
          </ac:spMkLst>
        </pc:spChg>
        <pc:spChg chg="add mod">
          <ac:chgData name="NGUYEN PHAM ANH THU" userId="baf72463-252b-4d5f-a6ca-5a6327a9888d" providerId="ADAL" clId="{C0A3687F-47BA-49EF-B2D9-4E6FD31D025F}" dt="2022-06-11T04:26:16.354" v="515" actId="1076"/>
          <ac:spMkLst>
            <pc:docMk/>
            <pc:sldMk cId="1200290662" sldId="344"/>
            <ac:spMk id="38" creationId="{70AB6CBD-675F-F2E4-627B-79C7243EE9E0}"/>
          </ac:spMkLst>
        </pc:spChg>
        <pc:spChg chg="del">
          <ac:chgData name="NGUYEN PHAM ANH THU" userId="baf72463-252b-4d5f-a6ca-5a6327a9888d" providerId="ADAL" clId="{C0A3687F-47BA-49EF-B2D9-4E6FD31D025F}" dt="2022-06-11T04:25:57.851" v="511" actId="478"/>
          <ac:spMkLst>
            <pc:docMk/>
            <pc:sldMk cId="1200290662" sldId="344"/>
            <ac:spMk id="70" creationId="{92B835F0-2F66-4F01-5CA0-EA3063565039}"/>
          </ac:spMkLst>
        </pc:spChg>
        <pc:spChg chg="del">
          <ac:chgData name="NGUYEN PHAM ANH THU" userId="baf72463-252b-4d5f-a6ca-5a6327a9888d" providerId="ADAL" clId="{C0A3687F-47BA-49EF-B2D9-4E6FD31D025F}" dt="2022-06-11T04:25:57.851" v="511" actId="478"/>
          <ac:spMkLst>
            <pc:docMk/>
            <pc:sldMk cId="1200290662" sldId="344"/>
            <ac:spMk id="71" creationId="{C1E7102F-D5D1-C3D6-44D0-9CE68ABF8D78}"/>
          </ac:spMkLst>
        </pc:spChg>
        <pc:grpChg chg="add mod">
          <ac:chgData name="NGUYEN PHAM ANH THU" userId="baf72463-252b-4d5f-a6ca-5a6327a9888d" providerId="ADAL" clId="{C0A3687F-47BA-49EF-B2D9-4E6FD31D025F}" dt="2022-06-11T04:28:10.775" v="617" actId="1076"/>
          <ac:grpSpMkLst>
            <pc:docMk/>
            <pc:sldMk cId="1200290662" sldId="344"/>
            <ac:grpSpMk id="30" creationId="{8FC7539A-750E-80E8-0139-0CCB5496208D}"/>
          </ac:grpSpMkLst>
        </pc:grpChg>
        <pc:grpChg chg="del">
          <ac:chgData name="NGUYEN PHAM ANH THU" userId="baf72463-252b-4d5f-a6ca-5a6327a9888d" providerId="ADAL" clId="{C0A3687F-47BA-49EF-B2D9-4E6FD31D025F}" dt="2022-06-11T04:25:57.851" v="511" actId="478"/>
          <ac:grpSpMkLst>
            <pc:docMk/>
            <pc:sldMk cId="1200290662" sldId="344"/>
            <ac:grpSpMk id="109" creationId="{C3FD5E6D-097B-24E9-585D-926D0809486F}"/>
          </ac:grpSpMkLst>
        </pc:grpChg>
        <pc:grpChg chg="del">
          <ac:chgData name="NGUYEN PHAM ANH THU" userId="baf72463-252b-4d5f-a6ca-5a6327a9888d" providerId="ADAL" clId="{C0A3687F-47BA-49EF-B2D9-4E6FD31D025F}" dt="2022-06-11T04:25:57.851" v="511" actId="478"/>
          <ac:grpSpMkLst>
            <pc:docMk/>
            <pc:sldMk cId="1200290662" sldId="344"/>
            <ac:grpSpMk id="148" creationId="{02207C23-FA5B-258E-B7AA-2798550F0892}"/>
          </ac:grpSpMkLst>
        </pc:grpChg>
        <pc:grpChg chg="del">
          <ac:chgData name="NGUYEN PHAM ANH THU" userId="baf72463-252b-4d5f-a6ca-5a6327a9888d" providerId="ADAL" clId="{C0A3687F-47BA-49EF-B2D9-4E6FD31D025F}" dt="2022-06-11T04:25:57.851" v="511" actId="478"/>
          <ac:grpSpMkLst>
            <pc:docMk/>
            <pc:sldMk cId="1200290662" sldId="344"/>
            <ac:grpSpMk id="151" creationId="{41E35271-835A-FF4F-F66B-A7B971019A98}"/>
          </ac:grpSpMkLst>
        </pc:grpChg>
        <pc:picChg chg="add mod">
          <ac:chgData name="NGUYEN PHAM ANH THU" userId="baf72463-252b-4d5f-a6ca-5a6327a9888d" providerId="ADAL" clId="{C0A3687F-47BA-49EF-B2D9-4E6FD31D025F}" dt="2022-06-11T04:26:45.062" v="521" actId="1076"/>
          <ac:picMkLst>
            <pc:docMk/>
            <pc:sldMk cId="1200290662" sldId="344"/>
            <ac:picMk id="3" creationId="{685CE9D3-630E-4C13-675C-CCC6113F0A28}"/>
          </ac:picMkLst>
        </pc:picChg>
      </pc:sldChg>
      <pc:sldChg chg="addSp delSp modSp add mod modTransition delAnim modAnim">
        <pc:chgData name="NGUYEN PHAM ANH THU" userId="baf72463-252b-4d5f-a6ca-5a6327a9888d" providerId="ADAL" clId="{C0A3687F-47BA-49EF-B2D9-4E6FD31D025F}" dt="2022-06-11T04:36:13.767" v="754"/>
        <pc:sldMkLst>
          <pc:docMk/>
          <pc:sldMk cId="3183959310" sldId="345"/>
        </pc:sldMkLst>
        <pc:spChg chg="mod">
          <ac:chgData name="NGUYEN PHAM ANH THU" userId="baf72463-252b-4d5f-a6ca-5a6327a9888d" providerId="ADAL" clId="{C0A3687F-47BA-49EF-B2D9-4E6FD31D025F}" dt="2022-06-11T04:29:15.583" v="656" actId="1076"/>
          <ac:spMkLst>
            <pc:docMk/>
            <pc:sldMk cId="3183959310" sldId="345"/>
            <ac:spMk id="4" creationId="{DB5A3C1F-EDF8-EA50-ED6E-403F7E8AC904}"/>
          </ac:spMkLst>
        </pc:spChg>
        <pc:spChg chg="mod">
          <ac:chgData name="NGUYEN PHAM ANH THU" userId="baf72463-252b-4d5f-a6ca-5a6327a9888d" providerId="ADAL" clId="{C0A3687F-47BA-49EF-B2D9-4E6FD31D025F}" dt="2022-06-11T04:28:40.997" v="646" actId="1076"/>
          <ac:spMkLst>
            <pc:docMk/>
            <pc:sldMk cId="3183959310" sldId="345"/>
            <ac:spMk id="6" creationId="{6F42FB93-6FBC-53E4-9061-114DC7A445E1}"/>
          </ac:spMkLst>
        </pc:spChg>
        <pc:spChg chg="mod">
          <ac:chgData name="NGUYEN PHAM ANH THU" userId="baf72463-252b-4d5f-a6ca-5a6327a9888d" providerId="ADAL" clId="{C0A3687F-47BA-49EF-B2D9-4E6FD31D025F}" dt="2022-06-11T04:28:53.311" v="649" actId="14100"/>
          <ac:spMkLst>
            <pc:docMk/>
            <pc:sldMk cId="3183959310" sldId="345"/>
            <ac:spMk id="16" creationId="{3B17085C-2C1F-51F3-3E16-CAF42F9566DB}"/>
          </ac:spMkLst>
        </pc:spChg>
        <pc:spChg chg="mod">
          <ac:chgData name="NGUYEN PHAM ANH THU" userId="baf72463-252b-4d5f-a6ca-5a6327a9888d" providerId="ADAL" clId="{C0A3687F-47BA-49EF-B2D9-4E6FD31D025F}" dt="2022-06-11T04:28:48.403" v="648" actId="403"/>
          <ac:spMkLst>
            <pc:docMk/>
            <pc:sldMk cId="3183959310" sldId="345"/>
            <ac:spMk id="17" creationId="{C6857726-C96D-831C-49F2-E1520A9F9A25}"/>
          </ac:spMkLst>
        </pc:spChg>
        <pc:spChg chg="del">
          <ac:chgData name="NGUYEN PHAM ANH THU" userId="baf72463-252b-4d5f-a6ca-5a6327a9888d" providerId="ADAL" clId="{C0A3687F-47BA-49EF-B2D9-4E6FD31D025F}" dt="2022-06-11T04:28:27.078" v="642" actId="478"/>
          <ac:spMkLst>
            <pc:docMk/>
            <pc:sldMk cId="3183959310" sldId="345"/>
            <ac:spMk id="33" creationId="{16AC8C21-FBB9-C8C2-B971-AE335D6ADA09}"/>
          </ac:spMkLst>
        </pc:spChg>
        <pc:spChg chg="del">
          <ac:chgData name="NGUYEN PHAM ANH THU" userId="baf72463-252b-4d5f-a6ca-5a6327a9888d" providerId="ADAL" clId="{C0A3687F-47BA-49EF-B2D9-4E6FD31D025F}" dt="2022-06-11T04:28:27.078" v="642" actId="478"/>
          <ac:spMkLst>
            <pc:docMk/>
            <pc:sldMk cId="3183959310" sldId="345"/>
            <ac:spMk id="34" creationId="{F637C498-7083-F81F-9CD8-752527F0D725}"/>
          </ac:spMkLst>
        </pc:spChg>
        <pc:spChg chg="del">
          <ac:chgData name="NGUYEN PHAM ANH THU" userId="baf72463-252b-4d5f-a6ca-5a6327a9888d" providerId="ADAL" clId="{C0A3687F-47BA-49EF-B2D9-4E6FD31D025F}" dt="2022-06-11T04:28:27.078" v="642" actId="478"/>
          <ac:spMkLst>
            <pc:docMk/>
            <pc:sldMk cId="3183959310" sldId="345"/>
            <ac:spMk id="35" creationId="{EB33A821-6441-B6BD-3BEB-4BBBC783DB65}"/>
          </ac:spMkLst>
        </pc:spChg>
        <pc:spChg chg="del">
          <ac:chgData name="NGUYEN PHAM ANH THU" userId="baf72463-252b-4d5f-a6ca-5a6327a9888d" providerId="ADAL" clId="{C0A3687F-47BA-49EF-B2D9-4E6FD31D025F}" dt="2022-06-11T04:28:27.078" v="642" actId="478"/>
          <ac:spMkLst>
            <pc:docMk/>
            <pc:sldMk cId="3183959310" sldId="345"/>
            <ac:spMk id="36" creationId="{A7E2A98B-9A7B-1DE3-0962-6B169BA49F63}"/>
          </ac:spMkLst>
        </pc:spChg>
        <pc:spChg chg="del">
          <ac:chgData name="NGUYEN PHAM ANH THU" userId="baf72463-252b-4d5f-a6ca-5a6327a9888d" providerId="ADAL" clId="{C0A3687F-47BA-49EF-B2D9-4E6FD31D025F}" dt="2022-06-11T04:28:27.078" v="642" actId="478"/>
          <ac:spMkLst>
            <pc:docMk/>
            <pc:sldMk cId="3183959310" sldId="345"/>
            <ac:spMk id="37" creationId="{306FCDAC-358E-9541-B5AF-47C474E1DE52}"/>
          </ac:spMkLst>
        </pc:spChg>
        <pc:spChg chg="del">
          <ac:chgData name="NGUYEN PHAM ANH THU" userId="baf72463-252b-4d5f-a6ca-5a6327a9888d" providerId="ADAL" clId="{C0A3687F-47BA-49EF-B2D9-4E6FD31D025F}" dt="2022-06-11T04:28:27.078" v="642" actId="478"/>
          <ac:spMkLst>
            <pc:docMk/>
            <pc:sldMk cId="3183959310" sldId="345"/>
            <ac:spMk id="38" creationId="{70AB6CBD-675F-F2E4-627B-79C7243EE9E0}"/>
          </ac:spMkLst>
        </pc:spChg>
        <pc:spChg chg="add mod">
          <ac:chgData name="NGUYEN PHAM ANH THU" userId="baf72463-252b-4d5f-a6ca-5a6327a9888d" providerId="ADAL" clId="{C0A3687F-47BA-49EF-B2D9-4E6FD31D025F}" dt="2022-06-11T04:28:38.082" v="644" actId="1076"/>
          <ac:spMkLst>
            <pc:docMk/>
            <pc:sldMk cId="3183959310" sldId="345"/>
            <ac:spMk id="49" creationId="{A43CA6DA-A2E4-3439-F86C-924E3F1086E8}"/>
          </ac:spMkLst>
        </pc:spChg>
        <pc:spChg chg="add mod">
          <ac:chgData name="NGUYEN PHAM ANH THU" userId="baf72463-252b-4d5f-a6ca-5a6327a9888d" providerId="ADAL" clId="{C0A3687F-47BA-49EF-B2D9-4E6FD31D025F}" dt="2022-06-11T04:28:38.082" v="644" actId="1076"/>
          <ac:spMkLst>
            <pc:docMk/>
            <pc:sldMk cId="3183959310" sldId="345"/>
            <ac:spMk id="50" creationId="{0C1BE405-5B74-9249-823A-E6B00F335F79}"/>
          </ac:spMkLst>
        </pc:spChg>
        <pc:grpChg chg="add mod">
          <ac:chgData name="NGUYEN PHAM ANH THU" userId="baf72463-252b-4d5f-a6ca-5a6327a9888d" providerId="ADAL" clId="{C0A3687F-47BA-49EF-B2D9-4E6FD31D025F}" dt="2022-06-11T04:28:58.086" v="650" actId="1076"/>
          <ac:grpSpMkLst>
            <pc:docMk/>
            <pc:sldMk cId="3183959310" sldId="345"/>
            <ac:grpSpMk id="15" creationId="{5575F93F-927C-4B3D-F35D-2312DCF5F030}"/>
          </ac:grpSpMkLst>
        </pc:grpChg>
        <pc:grpChg chg="add mod">
          <ac:chgData name="NGUYEN PHAM ANH THU" userId="baf72463-252b-4d5f-a6ca-5a6327a9888d" providerId="ADAL" clId="{C0A3687F-47BA-49EF-B2D9-4E6FD31D025F}" dt="2022-06-11T04:28:38.082" v="644" actId="1076"/>
          <ac:grpSpMkLst>
            <pc:docMk/>
            <pc:sldMk cId="3183959310" sldId="345"/>
            <ac:grpSpMk id="18" creationId="{227F74DD-A174-55B7-300E-8D075D567D3C}"/>
          </ac:grpSpMkLst>
        </pc:grpChg>
        <pc:grpChg chg="mod">
          <ac:chgData name="NGUYEN PHAM ANH THU" userId="baf72463-252b-4d5f-a6ca-5a6327a9888d" providerId="ADAL" clId="{C0A3687F-47BA-49EF-B2D9-4E6FD31D025F}" dt="2022-06-11T04:28:34.739" v="643"/>
          <ac:grpSpMkLst>
            <pc:docMk/>
            <pc:sldMk cId="3183959310" sldId="345"/>
            <ac:grpSpMk id="19" creationId="{4421E670-B688-51A8-F533-4803574D0836}"/>
          </ac:grpSpMkLst>
        </pc:grpChg>
        <pc:grpChg chg="mod">
          <ac:chgData name="NGUYEN PHAM ANH THU" userId="baf72463-252b-4d5f-a6ca-5a6327a9888d" providerId="ADAL" clId="{C0A3687F-47BA-49EF-B2D9-4E6FD31D025F}" dt="2022-06-11T04:28:34.739" v="643"/>
          <ac:grpSpMkLst>
            <pc:docMk/>
            <pc:sldMk cId="3183959310" sldId="345"/>
            <ac:grpSpMk id="20" creationId="{8455FD4D-A422-96C1-0462-EFE79649A047}"/>
          </ac:grpSpMkLst>
        </pc:grpChg>
        <pc:grpChg chg="mod">
          <ac:chgData name="NGUYEN PHAM ANH THU" userId="baf72463-252b-4d5f-a6ca-5a6327a9888d" providerId="ADAL" clId="{C0A3687F-47BA-49EF-B2D9-4E6FD31D025F}" dt="2022-06-11T04:28:34.739" v="643"/>
          <ac:grpSpMkLst>
            <pc:docMk/>
            <pc:sldMk cId="3183959310" sldId="345"/>
            <ac:grpSpMk id="21" creationId="{59FF8F32-4AFF-01FA-8671-EDBBEE0FAE68}"/>
          </ac:grpSpMkLst>
        </pc:grpChg>
        <pc:grpChg chg="mod">
          <ac:chgData name="NGUYEN PHAM ANH THU" userId="baf72463-252b-4d5f-a6ca-5a6327a9888d" providerId="ADAL" clId="{C0A3687F-47BA-49EF-B2D9-4E6FD31D025F}" dt="2022-06-11T04:28:34.739" v="643"/>
          <ac:grpSpMkLst>
            <pc:docMk/>
            <pc:sldMk cId="3183959310" sldId="345"/>
            <ac:grpSpMk id="22" creationId="{02076897-604D-A2BC-C7C5-E202601EE9FB}"/>
          </ac:grpSpMkLst>
        </pc:grpChg>
        <pc:grpChg chg="del">
          <ac:chgData name="NGUYEN PHAM ANH THU" userId="baf72463-252b-4d5f-a6ca-5a6327a9888d" providerId="ADAL" clId="{C0A3687F-47BA-49EF-B2D9-4E6FD31D025F}" dt="2022-06-11T04:28:27.078" v="642" actId="478"/>
          <ac:grpSpMkLst>
            <pc:docMk/>
            <pc:sldMk cId="3183959310" sldId="345"/>
            <ac:grpSpMk id="30" creationId="{8FC7539A-750E-80E8-0139-0CCB5496208D}"/>
          </ac:grpSpMkLst>
        </pc:grpChg>
        <pc:grpChg chg="add mod">
          <ac:chgData name="NGUYEN PHAM ANH THU" userId="baf72463-252b-4d5f-a6ca-5a6327a9888d" providerId="ADAL" clId="{C0A3687F-47BA-49EF-B2D9-4E6FD31D025F}" dt="2022-06-11T04:28:38.082" v="644" actId="1076"/>
          <ac:grpSpMkLst>
            <pc:docMk/>
            <pc:sldMk cId="3183959310" sldId="345"/>
            <ac:grpSpMk id="44" creationId="{D9B8E55D-E4AA-0246-0609-F6BE971E4CFB}"/>
          </ac:grpSpMkLst>
        </pc:grpChg>
        <pc:picChg chg="del">
          <ac:chgData name="NGUYEN PHAM ANH THU" userId="baf72463-252b-4d5f-a6ca-5a6327a9888d" providerId="ADAL" clId="{C0A3687F-47BA-49EF-B2D9-4E6FD31D025F}" dt="2022-06-11T04:29:01.796" v="651" actId="478"/>
          <ac:picMkLst>
            <pc:docMk/>
            <pc:sldMk cId="3183959310" sldId="345"/>
            <ac:picMk id="3" creationId="{685CE9D3-630E-4C13-675C-CCC6113F0A28}"/>
          </ac:picMkLst>
        </pc:picChg>
        <pc:picChg chg="add mod">
          <ac:chgData name="NGUYEN PHAM ANH THU" userId="baf72463-252b-4d5f-a6ca-5a6327a9888d" providerId="ADAL" clId="{C0A3687F-47BA-49EF-B2D9-4E6FD31D025F}" dt="2022-06-11T04:29:12.952" v="655" actId="1076"/>
          <ac:picMkLst>
            <pc:docMk/>
            <pc:sldMk cId="3183959310" sldId="345"/>
            <ac:picMk id="7" creationId="{1A91BA72-0DC5-BDFE-E833-EEA222D71398}"/>
          </ac:picMkLst>
        </pc:picChg>
        <pc:picChg chg="mod">
          <ac:chgData name="NGUYEN PHAM ANH THU" userId="baf72463-252b-4d5f-a6ca-5a6327a9888d" providerId="ADAL" clId="{C0A3687F-47BA-49EF-B2D9-4E6FD31D025F}" dt="2022-06-11T04:28:34.739" v="643"/>
          <ac:picMkLst>
            <pc:docMk/>
            <pc:sldMk cId="3183959310" sldId="345"/>
            <ac:picMk id="23" creationId="{E7FE083A-7275-2960-7577-41604B4FCBF9}"/>
          </ac:picMkLst>
        </pc:picChg>
        <pc:picChg chg="mod">
          <ac:chgData name="NGUYEN PHAM ANH THU" userId="baf72463-252b-4d5f-a6ca-5a6327a9888d" providerId="ADAL" clId="{C0A3687F-47BA-49EF-B2D9-4E6FD31D025F}" dt="2022-06-11T04:28:34.739" v="643"/>
          <ac:picMkLst>
            <pc:docMk/>
            <pc:sldMk cId="3183959310" sldId="345"/>
            <ac:picMk id="24" creationId="{29416678-B2A2-DE90-025B-049215F23873}"/>
          </ac:picMkLst>
        </pc:picChg>
        <pc:picChg chg="mod">
          <ac:chgData name="NGUYEN PHAM ANH THU" userId="baf72463-252b-4d5f-a6ca-5a6327a9888d" providerId="ADAL" clId="{C0A3687F-47BA-49EF-B2D9-4E6FD31D025F}" dt="2022-06-11T04:28:34.739" v="643"/>
          <ac:picMkLst>
            <pc:docMk/>
            <pc:sldMk cId="3183959310" sldId="345"/>
            <ac:picMk id="25" creationId="{C11A14C0-E6AF-98C3-8E2B-F32F69E0B851}"/>
          </ac:picMkLst>
        </pc:picChg>
        <pc:picChg chg="mod">
          <ac:chgData name="NGUYEN PHAM ANH THU" userId="baf72463-252b-4d5f-a6ca-5a6327a9888d" providerId="ADAL" clId="{C0A3687F-47BA-49EF-B2D9-4E6FD31D025F}" dt="2022-06-11T04:28:34.739" v="643"/>
          <ac:picMkLst>
            <pc:docMk/>
            <pc:sldMk cId="3183959310" sldId="345"/>
            <ac:picMk id="26" creationId="{5CFC1CE3-20AC-6042-467B-DB1539FAE6CB}"/>
          </ac:picMkLst>
        </pc:picChg>
        <pc:picChg chg="mod">
          <ac:chgData name="NGUYEN PHAM ANH THU" userId="baf72463-252b-4d5f-a6ca-5a6327a9888d" providerId="ADAL" clId="{C0A3687F-47BA-49EF-B2D9-4E6FD31D025F}" dt="2022-06-11T04:28:34.739" v="643"/>
          <ac:picMkLst>
            <pc:docMk/>
            <pc:sldMk cId="3183959310" sldId="345"/>
            <ac:picMk id="27" creationId="{DE8BE97B-8662-C416-BA6F-CF037948D46E}"/>
          </ac:picMkLst>
        </pc:picChg>
        <pc:picChg chg="mod">
          <ac:chgData name="NGUYEN PHAM ANH THU" userId="baf72463-252b-4d5f-a6ca-5a6327a9888d" providerId="ADAL" clId="{C0A3687F-47BA-49EF-B2D9-4E6FD31D025F}" dt="2022-06-11T04:28:34.739" v="643"/>
          <ac:picMkLst>
            <pc:docMk/>
            <pc:sldMk cId="3183959310" sldId="345"/>
            <ac:picMk id="28" creationId="{4F5F3A85-3949-AF38-11E5-B58281343D05}"/>
          </ac:picMkLst>
        </pc:picChg>
        <pc:picChg chg="mod">
          <ac:chgData name="NGUYEN PHAM ANH THU" userId="baf72463-252b-4d5f-a6ca-5a6327a9888d" providerId="ADAL" clId="{C0A3687F-47BA-49EF-B2D9-4E6FD31D025F}" dt="2022-06-11T04:28:34.739" v="643"/>
          <ac:picMkLst>
            <pc:docMk/>
            <pc:sldMk cId="3183959310" sldId="345"/>
            <ac:picMk id="29" creationId="{D5939501-8DAC-00BE-BFB7-6A0607CA0D24}"/>
          </ac:picMkLst>
        </pc:picChg>
        <pc:picChg chg="mod">
          <ac:chgData name="NGUYEN PHAM ANH THU" userId="baf72463-252b-4d5f-a6ca-5a6327a9888d" providerId="ADAL" clId="{C0A3687F-47BA-49EF-B2D9-4E6FD31D025F}" dt="2022-06-11T04:28:34.739" v="643"/>
          <ac:picMkLst>
            <pc:docMk/>
            <pc:sldMk cId="3183959310" sldId="345"/>
            <ac:picMk id="39" creationId="{15F6112A-1FEE-ACBB-5A1E-912ABC749AC6}"/>
          </ac:picMkLst>
        </pc:picChg>
        <pc:picChg chg="mod">
          <ac:chgData name="NGUYEN PHAM ANH THU" userId="baf72463-252b-4d5f-a6ca-5a6327a9888d" providerId="ADAL" clId="{C0A3687F-47BA-49EF-B2D9-4E6FD31D025F}" dt="2022-06-11T04:28:34.739" v="643"/>
          <ac:picMkLst>
            <pc:docMk/>
            <pc:sldMk cId="3183959310" sldId="345"/>
            <ac:picMk id="40" creationId="{4C195F6E-C5A9-D70A-E04B-8310305DC39E}"/>
          </ac:picMkLst>
        </pc:picChg>
        <pc:picChg chg="mod">
          <ac:chgData name="NGUYEN PHAM ANH THU" userId="baf72463-252b-4d5f-a6ca-5a6327a9888d" providerId="ADAL" clId="{C0A3687F-47BA-49EF-B2D9-4E6FD31D025F}" dt="2022-06-11T04:28:34.739" v="643"/>
          <ac:picMkLst>
            <pc:docMk/>
            <pc:sldMk cId="3183959310" sldId="345"/>
            <ac:picMk id="41" creationId="{5A608AD2-0B9F-C641-31E5-AFCC189B4B11}"/>
          </ac:picMkLst>
        </pc:picChg>
        <pc:picChg chg="mod">
          <ac:chgData name="NGUYEN PHAM ANH THU" userId="baf72463-252b-4d5f-a6ca-5a6327a9888d" providerId="ADAL" clId="{C0A3687F-47BA-49EF-B2D9-4E6FD31D025F}" dt="2022-06-11T04:28:34.739" v="643"/>
          <ac:picMkLst>
            <pc:docMk/>
            <pc:sldMk cId="3183959310" sldId="345"/>
            <ac:picMk id="42" creationId="{52AF8FCF-111B-026F-13DE-4B2204CF67BD}"/>
          </ac:picMkLst>
        </pc:picChg>
        <pc:picChg chg="mod">
          <ac:chgData name="NGUYEN PHAM ANH THU" userId="baf72463-252b-4d5f-a6ca-5a6327a9888d" providerId="ADAL" clId="{C0A3687F-47BA-49EF-B2D9-4E6FD31D025F}" dt="2022-06-11T04:28:34.739" v="643"/>
          <ac:picMkLst>
            <pc:docMk/>
            <pc:sldMk cId="3183959310" sldId="345"/>
            <ac:picMk id="43" creationId="{B966FD04-CDBC-BF8A-93BC-2D7B4A449669}"/>
          </ac:picMkLst>
        </pc:picChg>
        <pc:picChg chg="mod">
          <ac:chgData name="NGUYEN PHAM ANH THU" userId="baf72463-252b-4d5f-a6ca-5a6327a9888d" providerId="ADAL" clId="{C0A3687F-47BA-49EF-B2D9-4E6FD31D025F}" dt="2022-06-11T04:28:34.739" v="643"/>
          <ac:picMkLst>
            <pc:docMk/>
            <pc:sldMk cId="3183959310" sldId="345"/>
            <ac:picMk id="45" creationId="{67EDDA9A-E43F-4E9B-B495-4DB000E811C8}"/>
          </ac:picMkLst>
        </pc:picChg>
        <pc:picChg chg="mod">
          <ac:chgData name="NGUYEN PHAM ANH THU" userId="baf72463-252b-4d5f-a6ca-5a6327a9888d" providerId="ADAL" clId="{C0A3687F-47BA-49EF-B2D9-4E6FD31D025F}" dt="2022-06-11T04:28:34.739" v="643"/>
          <ac:picMkLst>
            <pc:docMk/>
            <pc:sldMk cId="3183959310" sldId="345"/>
            <ac:picMk id="46" creationId="{04E14438-E104-BF71-2CE2-F26A2146CC40}"/>
          </ac:picMkLst>
        </pc:picChg>
        <pc:picChg chg="mod">
          <ac:chgData name="NGUYEN PHAM ANH THU" userId="baf72463-252b-4d5f-a6ca-5a6327a9888d" providerId="ADAL" clId="{C0A3687F-47BA-49EF-B2D9-4E6FD31D025F}" dt="2022-06-11T04:28:34.739" v="643"/>
          <ac:picMkLst>
            <pc:docMk/>
            <pc:sldMk cId="3183959310" sldId="345"/>
            <ac:picMk id="47" creationId="{F9E2BF69-95F2-79D6-A8B3-4CBB7D4E6162}"/>
          </ac:picMkLst>
        </pc:picChg>
        <pc:picChg chg="mod">
          <ac:chgData name="NGUYEN PHAM ANH THU" userId="baf72463-252b-4d5f-a6ca-5a6327a9888d" providerId="ADAL" clId="{C0A3687F-47BA-49EF-B2D9-4E6FD31D025F}" dt="2022-06-11T04:28:34.739" v="643"/>
          <ac:picMkLst>
            <pc:docMk/>
            <pc:sldMk cId="3183959310" sldId="345"/>
            <ac:picMk id="48" creationId="{94CF408B-C163-8965-B5C9-F11FE81822EF}"/>
          </ac:picMkLst>
        </pc:picChg>
      </pc:sldChg>
      <pc:sldChg chg="addSp delSp modSp add mod modTransition delAnim modAnim">
        <pc:chgData name="NGUYEN PHAM ANH THU" userId="baf72463-252b-4d5f-a6ca-5a6327a9888d" providerId="ADAL" clId="{C0A3687F-47BA-49EF-B2D9-4E6FD31D025F}" dt="2022-06-11T04:33:24.920" v="736"/>
        <pc:sldMkLst>
          <pc:docMk/>
          <pc:sldMk cId="3681721376" sldId="346"/>
        </pc:sldMkLst>
        <pc:spChg chg="mod">
          <ac:chgData name="NGUYEN PHAM ANH THU" userId="baf72463-252b-4d5f-a6ca-5a6327a9888d" providerId="ADAL" clId="{C0A3687F-47BA-49EF-B2D9-4E6FD31D025F}" dt="2022-06-11T04:29:31.609" v="659"/>
          <ac:spMkLst>
            <pc:docMk/>
            <pc:sldMk cId="3681721376" sldId="346"/>
            <ac:spMk id="34" creationId="{979CE5E1-BBD7-3E7D-8A29-B44787ED4A38}"/>
          </ac:spMkLst>
        </pc:spChg>
        <pc:spChg chg="mod">
          <ac:chgData name="NGUYEN PHAM ANH THU" userId="baf72463-252b-4d5f-a6ca-5a6327a9888d" providerId="ADAL" clId="{C0A3687F-47BA-49EF-B2D9-4E6FD31D025F}" dt="2022-06-11T04:29:31.609" v="659"/>
          <ac:spMkLst>
            <pc:docMk/>
            <pc:sldMk cId="3681721376" sldId="346"/>
            <ac:spMk id="35" creationId="{067CFE74-1638-6E1B-4B8C-E3DB8D46520D}"/>
          </ac:spMkLst>
        </pc:spChg>
        <pc:spChg chg="mod">
          <ac:chgData name="NGUYEN PHAM ANH THU" userId="baf72463-252b-4d5f-a6ca-5a6327a9888d" providerId="ADAL" clId="{C0A3687F-47BA-49EF-B2D9-4E6FD31D025F}" dt="2022-06-11T04:29:31.609" v="659"/>
          <ac:spMkLst>
            <pc:docMk/>
            <pc:sldMk cId="3681721376" sldId="346"/>
            <ac:spMk id="37" creationId="{A8205CC6-B663-77F3-DD07-7CD2D0B104E2}"/>
          </ac:spMkLst>
        </pc:spChg>
        <pc:spChg chg="del">
          <ac:chgData name="NGUYEN PHAM ANH THU" userId="baf72463-252b-4d5f-a6ca-5a6327a9888d" providerId="ADAL" clId="{C0A3687F-47BA-49EF-B2D9-4E6FD31D025F}" dt="2022-06-11T04:29:23.220" v="658" actId="478"/>
          <ac:spMkLst>
            <pc:docMk/>
            <pc:sldMk cId="3681721376" sldId="346"/>
            <ac:spMk id="49" creationId="{A43CA6DA-A2E4-3439-F86C-924E3F1086E8}"/>
          </ac:spMkLst>
        </pc:spChg>
        <pc:spChg chg="del">
          <ac:chgData name="NGUYEN PHAM ANH THU" userId="baf72463-252b-4d5f-a6ca-5a6327a9888d" providerId="ADAL" clId="{C0A3687F-47BA-49EF-B2D9-4E6FD31D025F}" dt="2022-06-11T04:29:23.220" v="658" actId="478"/>
          <ac:spMkLst>
            <pc:docMk/>
            <pc:sldMk cId="3681721376" sldId="346"/>
            <ac:spMk id="50" creationId="{0C1BE405-5B74-9249-823A-E6B00F335F79}"/>
          </ac:spMkLst>
        </pc:spChg>
        <pc:spChg chg="add mod">
          <ac:chgData name="NGUYEN PHAM ANH THU" userId="baf72463-252b-4d5f-a6ca-5a6327a9888d" providerId="ADAL" clId="{C0A3687F-47BA-49EF-B2D9-4E6FD31D025F}" dt="2022-06-11T04:29:56.434" v="663" actId="1076"/>
          <ac:spMkLst>
            <pc:docMk/>
            <pc:sldMk cId="3681721376" sldId="346"/>
            <ac:spMk id="68" creationId="{60FEF34C-A682-3A01-D629-9B6441733131}"/>
          </ac:spMkLst>
        </pc:spChg>
        <pc:spChg chg="mod">
          <ac:chgData name="NGUYEN PHAM ANH THU" userId="baf72463-252b-4d5f-a6ca-5a6327a9888d" providerId="ADAL" clId="{C0A3687F-47BA-49EF-B2D9-4E6FD31D025F}" dt="2022-06-11T04:29:48.071" v="662"/>
          <ac:spMkLst>
            <pc:docMk/>
            <pc:sldMk cId="3681721376" sldId="346"/>
            <ac:spMk id="70" creationId="{991501CA-7203-CF23-3A76-38F098E21329}"/>
          </ac:spMkLst>
        </pc:spChg>
        <pc:spChg chg="mod">
          <ac:chgData name="NGUYEN PHAM ANH THU" userId="baf72463-252b-4d5f-a6ca-5a6327a9888d" providerId="ADAL" clId="{C0A3687F-47BA-49EF-B2D9-4E6FD31D025F}" dt="2022-06-11T04:29:48.071" v="662"/>
          <ac:spMkLst>
            <pc:docMk/>
            <pc:sldMk cId="3681721376" sldId="346"/>
            <ac:spMk id="71" creationId="{AADD72C0-4CD9-8828-864B-1C655D089B75}"/>
          </ac:spMkLst>
        </pc:spChg>
        <pc:grpChg chg="del">
          <ac:chgData name="NGUYEN PHAM ANH THU" userId="baf72463-252b-4d5f-a6ca-5a6327a9888d" providerId="ADAL" clId="{C0A3687F-47BA-49EF-B2D9-4E6FD31D025F}" dt="2022-06-11T04:29:23.220" v="658" actId="478"/>
          <ac:grpSpMkLst>
            <pc:docMk/>
            <pc:sldMk cId="3681721376" sldId="346"/>
            <ac:grpSpMk id="15" creationId="{5575F93F-927C-4B3D-F35D-2312DCF5F030}"/>
          </ac:grpSpMkLst>
        </pc:grpChg>
        <pc:grpChg chg="del">
          <ac:chgData name="NGUYEN PHAM ANH THU" userId="baf72463-252b-4d5f-a6ca-5a6327a9888d" providerId="ADAL" clId="{C0A3687F-47BA-49EF-B2D9-4E6FD31D025F}" dt="2022-06-11T04:29:23.220" v="658" actId="478"/>
          <ac:grpSpMkLst>
            <pc:docMk/>
            <pc:sldMk cId="3681721376" sldId="346"/>
            <ac:grpSpMk id="18" creationId="{227F74DD-A174-55B7-300E-8D075D567D3C}"/>
          </ac:grpSpMkLst>
        </pc:grpChg>
        <pc:grpChg chg="add del mod">
          <ac:chgData name="NGUYEN PHAM ANH THU" userId="baf72463-252b-4d5f-a6ca-5a6327a9888d" providerId="ADAL" clId="{C0A3687F-47BA-49EF-B2D9-4E6FD31D025F}" dt="2022-06-11T04:29:40.915" v="661" actId="478"/>
          <ac:grpSpMkLst>
            <pc:docMk/>
            <pc:sldMk cId="3681721376" sldId="346"/>
            <ac:grpSpMk id="33" creationId="{B916F874-0E5F-B64A-288E-70D583A09E20}"/>
          </ac:grpSpMkLst>
        </pc:grpChg>
        <pc:grpChg chg="add mod">
          <ac:chgData name="NGUYEN PHAM ANH THU" userId="baf72463-252b-4d5f-a6ca-5a6327a9888d" providerId="ADAL" clId="{C0A3687F-47BA-49EF-B2D9-4E6FD31D025F}" dt="2022-06-11T04:29:38.379" v="660" actId="1076"/>
          <ac:grpSpMkLst>
            <pc:docMk/>
            <pc:sldMk cId="3681721376" sldId="346"/>
            <ac:grpSpMk id="36" creationId="{D38F362A-06AF-8D79-ACC0-78B2E8A535F5}"/>
          </ac:grpSpMkLst>
        </pc:grpChg>
        <pc:grpChg chg="del">
          <ac:chgData name="NGUYEN PHAM ANH THU" userId="baf72463-252b-4d5f-a6ca-5a6327a9888d" providerId="ADAL" clId="{C0A3687F-47BA-49EF-B2D9-4E6FD31D025F}" dt="2022-06-11T04:29:23.220" v="658" actId="478"/>
          <ac:grpSpMkLst>
            <pc:docMk/>
            <pc:sldMk cId="3681721376" sldId="346"/>
            <ac:grpSpMk id="44" creationId="{D9B8E55D-E4AA-0246-0609-F6BE971E4CFB}"/>
          </ac:grpSpMkLst>
        </pc:grpChg>
        <pc:grpChg chg="add mod">
          <ac:chgData name="NGUYEN PHAM ANH THU" userId="baf72463-252b-4d5f-a6ca-5a6327a9888d" providerId="ADAL" clId="{C0A3687F-47BA-49EF-B2D9-4E6FD31D025F}" dt="2022-06-11T04:29:56.434" v="663" actId="1076"/>
          <ac:grpSpMkLst>
            <pc:docMk/>
            <pc:sldMk cId="3681721376" sldId="346"/>
            <ac:grpSpMk id="51" creationId="{4EFF2473-6D8A-3502-F1AF-7CF6F7EFE7DC}"/>
          </ac:grpSpMkLst>
        </pc:grpChg>
        <pc:grpChg chg="mod">
          <ac:chgData name="NGUYEN PHAM ANH THU" userId="baf72463-252b-4d5f-a6ca-5a6327a9888d" providerId="ADAL" clId="{C0A3687F-47BA-49EF-B2D9-4E6FD31D025F}" dt="2022-06-11T04:29:31.609" v="659"/>
          <ac:grpSpMkLst>
            <pc:docMk/>
            <pc:sldMk cId="3681721376" sldId="346"/>
            <ac:grpSpMk id="52" creationId="{DE30CCD3-189C-EA60-9AF3-1B48049B110D}"/>
          </ac:grpSpMkLst>
        </pc:grpChg>
        <pc:grpChg chg="mod">
          <ac:chgData name="NGUYEN PHAM ANH THU" userId="baf72463-252b-4d5f-a6ca-5a6327a9888d" providerId="ADAL" clId="{C0A3687F-47BA-49EF-B2D9-4E6FD31D025F}" dt="2022-06-11T04:29:31.609" v="659"/>
          <ac:grpSpMkLst>
            <pc:docMk/>
            <pc:sldMk cId="3681721376" sldId="346"/>
            <ac:grpSpMk id="53" creationId="{8FE55A5D-932F-80D8-36A8-899E84C568DD}"/>
          </ac:grpSpMkLst>
        </pc:grpChg>
        <pc:grpChg chg="mod">
          <ac:chgData name="NGUYEN PHAM ANH THU" userId="baf72463-252b-4d5f-a6ca-5a6327a9888d" providerId="ADAL" clId="{C0A3687F-47BA-49EF-B2D9-4E6FD31D025F}" dt="2022-06-11T04:29:31.609" v="659"/>
          <ac:grpSpMkLst>
            <pc:docMk/>
            <pc:sldMk cId="3681721376" sldId="346"/>
            <ac:grpSpMk id="54" creationId="{912576FC-0BB7-EEF9-8D5A-BD04D3A5D677}"/>
          </ac:grpSpMkLst>
        </pc:grpChg>
        <pc:grpChg chg="mod">
          <ac:chgData name="NGUYEN PHAM ANH THU" userId="baf72463-252b-4d5f-a6ca-5a6327a9888d" providerId="ADAL" clId="{C0A3687F-47BA-49EF-B2D9-4E6FD31D025F}" dt="2022-06-11T04:29:31.609" v="659"/>
          <ac:grpSpMkLst>
            <pc:docMk/>
            <pc:sldMk cId="3681721376" sldId="346"/>
            <ac:grpSpMk id="55" creationId="{C727F042-7810-D90A-6659-0883B4CF2FFF}"/>
          </ac:grpSpMkLst>
        </pc:grpChg>
        <pc:grpChg chg="add mod">
          <ac:chgData name="NGUYEN PHAM ANH THU" userId="baf72463-252b-4d5f-a6ca-5a6327a9888d" providerId="ADAL" clId="{C0A3687F-47BA-49EF-B2D9-4E6FD31D025F}" dt="2022-06-11T04:29:48.071" v="662"/>
          <ac:grpSpMkLst>
            <pc:docMk/>
            <pc:sldMk cId="3681721376" sldId="346"/>
            <ac:grpSpMk id="69" creationId="{93713778-F7A9-E6EF-5AB3-68780A753768}"/>
          </ac:grpSpMkLst>
        </pc:grpChg>
        <pc:picChg chg="mod">
          <ac:chgData name="NGUYEN PHAM ANH THU" userId="baf72463-252b-4d5f-a6ca-5a6327a9888d" providerId="ADAL" clId="{C0A3687F-47BA-49EF-B2D9-4E6FD31D025F}" dt="2022-06-11T04:29:31.609" v="659"/>
          <ac:picMkLst>
            <pc:docMk/>
            <pc:sldMk cId="3681721376" sldId="346"/>
            <ac:picMk id="38" creationId="{DED083F2-C62A-AF37-7E74-C43D87954A1B}"/>
          </ac:picMkLst>
        </pc:picChg>
        <pc:picChg chg="mod">
          <ac:chgData name="NGUYEN PHAM ANH THU" userId="baf72463-252b-4d5f-a6ca-5a6327a9888d" providerId="ADAL" clId="{C0A3687F-47BA-49EF-B2D9-4E6FD31D025F}" dt="2022-06-11T04:29:31.609" v="659"/>
          <ac:picMkLst>
            <pc:docMk/>
            <pc:sldMk cId="3681721376" sldId="346"/>
            <ac:picMk id="56" creationId="{DFC8CDDC-E4D4-5B0F-E1C1-7CDF69155065}"/>
          </ac:picMkLst>
        </pc:picChg>
        <pc:picChg chg="mod">
          <ac:chgData name="NGUYEN PHAM ANH THU" userId="baf72463-252b-4d5f-a6ca-5a6327a9888d" providerId="ADAL" clId="{C0A3687F-47BA-49EF-B2D9-4E6FD31D025F}" dt="2022-06-11T04:29:31.609" v="659"/>
          <ac:picMkLst>
            <pc:docMk/>
            <pc:sldMk cId="3681721376" sldId="346"/>
            <ac:picMk id="57" creationId="{50764527-891E-D600-14C8-687ECA28BD51}"/>
          </ac:picMkLst>
        </pc:picChg>
        <pc:picChg chg="mod">
          <ac:chgData name="NGUYEN PHAM ANH THU" userId="baf72463-252b-4d5f-a6ca-5a6327a9888d" providerId="ADAL" clId="{C0A3687F-47BA-49EF-B2D9-4E6FD31D025F}" dt="2022-06-11T04:29:31.609" v="659"/>
          <ac:picMkLst>
            <pc:docMk/>
            <pc:sldMk cId="3681721376" sldId="346"/>
            <ac:picMk id="58" creationId="{EE6A1D71-45FB-BBA7-00F0-AF8A902C77F2}"/>
          </ac:picMkLst>
        </pc:picChg>
        <pc:picChg chg="mod">
          <ac:chgData name="NGUYEN PHAM ANH THU" userId="baf72463-252b-4d5f-a6ca-5a6327a9888d" providerId="ADAL" clId="{C0A3687F-47BA-49EF-B2D9-4E6FD31D025F}" dt="2022-06-11T04:29:31.609" v="659"/>
          <ac:picMkLst>
            <pc:docMk/>
            <pc:sldMk cId="3681721376" sldId="346"/>
            <ac:picMk id="59" creationId="{A8160241-2576-27D3-73CF-5C3A39D923BB}"/>
          </ac:picMkLst>
        </pc:picChg>
        <pc:picChg chg="mod">
          <ac:chgData name="NGUYEN PHAM ANH THU" userId="baf72463-252b-4d5f-a6ca-5a6327a9888d" providerId="ADAL" clId="{C0A3687F-47BA-49EF-B2D9-4E6FD31D025F}" dt="2022-06-11T04:29:31.609" v="659"/>
          <ac:picMkLst>
            <pc:docMk/>
            <pc:sldMk cId="3681721376" sldId="346"/>
            <ac:picMk id="60" creationId="{5A32BF02-885A-87D7-BBF0-01FE2DF5F259}"/>
          </ac:picMkLst>
        </pc:picChg>
        <pc:picChg chg="mod">
          <ac:chgData name="NGUYEN PHAM ANH THU" userId="baf72463-252b-4d5f-a6ca-5a6327a9888d" providerId="ADAL" clId="{C0A3687F-47BA-49EF-B2D9-4E6FD31D025F}" dt="2022-06-11T04:29:31.609" v="659"/>
          <ac:picMkLst>
            <pc:docMk/>
            <pc:sldMk cId="3681721376" sldId="346"/>
            <ac:picMk id="61" creationId="{7A3A26FC-D08A-829D-F86E-E9F15E500EBD}"/>
          </ac:picMkLst>
        </pc:picChg>
        <pc:picChg chg="mod">
          <ac:chgData name="NGUYEN PHAM ANH THU" userId="baf72463-252b-4d5f-a6ca-5a6327a9888d" providerId="ADAL" clId="{C0A3687F-47BA-49EF-B2D9-4E6FD31D025F}" dt="2022-06-11T04:29:31.609" v="659"/>
          <ac:picMkLst>
            <pc:docMk/>
            <pc:sldMk cId="3681721376" sldId="346"/>
            <ac:picMk id="62" creationId="{0A4138F6-A2DE-89D0-097F-5EECDC2703BD}"/>
          </ac:picMkLst>
        </pc:picChg>
        <pc:picChg chg="mod">
          <ac:chgData name="NGUYEN PHAM ANH THU" userId="baf72463-252b-4d5f-a6ca-5a6327a9888d" providerId="ADAL" clId="{C0A3687F-47BA-49EF-B2D9-4E6FD31D025F}" dt="2022-06-11T04:29:31.609" v="659"/>
          <ac:picMkLst>
            <pc:docMk/>
            <pc:sldMk cId="3681721376" sldId="346"/>
            <ac:picMk id="63" creationId="{A648552A-F416-D180-F41D-BF839A8957A1}"/>
          </ac:picMkLst>
        </pc:picChg>
        <pc:picChg chg="mod">
          <ac:chgData name="NGUYEN PHAM ANH THU" userId="baf72463-252b-4d5f-a6ca-5a6327a9888d" providerId="ADAL" clId="{C0A3687F-47BA-49EF-B2D9-4E6FD31D025F}" dt="2022-06-11T04:29:31.609" v="659"/>
          <ac:picMkLst>
            <pc:docMk/>
            <pc:sldMk cId="3681721376" sldId="346"/>
            <ac:picMk id="64" creationId="{685FEBE4-B65A-9443-619F-D90FD6E95D90}"/>
          </ac:picMkLst>
        </pc:picChg>
        <pc:picChg chg="mod">
          <ac:chgData name="NGUYEN PHAM ANH THU" userId="baf72463-252b-4d5f-a6ca-5a6327a9888d" providerId="ADAL" clId="{C0A3687F-47BA-49EF-B2D9-4E6FD31D025F}" dt="2022-06-11T04:29:31.609" v="659"/>
          <ac:picMkLst>
            <pc:docMk/>
            <pc:sldMk cId="3681721376" sldId="346"/>
            <ac:picMk id="65" creationId="{5CBC5EC1-51F4-649D-75E8-575F1E98E597}"/>
          </ac:picMkLst>
        </pc:picChg>
        <pc:picChg chg="mod">
          <ac:chgData name="NGUYEN PHAM ANH THU" userId="baf72463-252b-4d5f-a6ca-5a6327a9888d" providerId="ADAL" clId="{C0A3687F-47BA-49EF-B2D9-4E6FD31D025F}" dt="2022-06-11T04:29:31.609" v="659"/>
          <ac:picMkLst>
            <pc:docMk/>
            <pc:sldMk cId="3681721376" sldId="346"/>
            <ac:picMk id="66" creationId="{7EA7FD7B-44FD-B522-8559-0103D6BB5786}"/>
          </ac:picMkLst>
        </pc:picChg>
        <pc:picChg chg="mod">
          <ac:chgData name="NGUYEN PHAM ANH THU" userId="baf72463-252b-4d5f-a6ca-5a6327a9888d" providerId="ADAL" clId="{C0A3687F-47BA-49EF-B2D9-4E6FD31D025F}" dt="2022-06-11T04:29:31.609" v="659"/>
          <ac:picMkLst>
            <pc:docMk/>
            <pc:sldMk cId="3681721376" sldId="346"/>
            <ac:picMk id="67" creationId="{EB0B854A-CC2B-3E1F-3639-C351569D9C74}"/>
          </ac:picMkLst>
        </pc:picChg>
      </pc:sldChg>
      <pc:sldChg chg="addSp delSp modSp add mod modTransition delAnim modAnim">
        <pc:chgData name="NGUYEN PHAM ANH THU" userId="baf72463-252b-4d5f-a6ca-5a6327a9888d" providerId="ADAL" clId="{C0A3687F-47BA-49EF-B2D9-4E6FD31D025F}" dt="2022-06-11T04:33:24.920" v="736"/>
        <pc:sldMkLst>
          <pc:docMk/>
          <pc:sldMk cId="3644014796" sldId="347"/>
        </pc:sldMkLst>
        <pc:spChg chg="add mod">
          <ac:chgData name="NGUYEN PHAM ANH THU" userId="baf72463-252b-4d5f-a6ca-5a6327a9888d" providerId="ADAL" clId="{C0A3687F-47BA-49EF-B2D9-4E6FD31D025F}" dt="2022-06-11T04:30:25.271" v="670" actId="1076"/>
          <ac:spMkLst>
            <pc:docMk/>
            <pc:sldMk cId="3644014796" sldId="347"/>
            <ac:spMk id="35" creationId="{3627C2B9-5616-D44B-6FC1-9F8D079F19C7}"/>
          </ac:spMkLst>
        </pc:spChg>
        <pc:spChg chg="mod">
          <ac:chgData name="NGUYEN PHAM ANH THU" userId="baf72463-252b-4d5f-a6ca-5a6327a9888d" providerId="ADAL" clId="{C0A3687F-47BA-49EF-B2D9-4E6FD31D025F}" dt="2022-06-11T04:30:08.941" v="666"/>
          <ac:spMkLst>
            <pc:docMk/>
            <pc:sldMk cId="3644014796" sldId="347"/>
            <ac:spMk id="40" creationId="{FF23BA03-15DD-0E49-8B91-A2F20D747967}"/>
          </ac:spMkLst>
        </pc:spChg>
        <pc:spChg chg="del">
          <ac:chgData name="NGUYEN PHAM ANH THU" userId="baf72463-252b-4d5f-a6ca-5a6327a9888d" providerId="ADAL" clId="{C0A3687F-47BA-49EF-B2D9-4E6FD31D025F}" dt="2022-06-11T04:30:01.271" v="665" actId="478"/>
          <ac:spMkLst>
            <pc:docMk/>
            <pc:sldMk cId="3644014796" sldId="347"/>
            <ac:spMk id="68" creationId="{60FEF34C-A682-3A01-D629-9B6441733131}"/>
          </ac:spMkLst>
        </pc:spChg>
        <pc:grpChg chg="add mod">
          <ac:chgData name="NGUYEN PHAM ANH THU" userId="baf72463-252b-4d5f-a6ca-5a6327a9888d" providerId="ADAL" clId="{C0A3687F-47BA-49EF-B2D9-4E6FD31D025F}" dt="2022-06-11T04:30:25.271" v="670" actId="1076"/>
          <ac:grpSpMkLst>
            <pc:docMk/>
            <pc:sldMk cId="3644014796" sldId="347"/>
            <ac:grpSpMk id="30" creationId="{FACF9449-0C48-115B-FC46-301E848A6B19}"/>
          </ac:grpSpMkLst>
        </pc:grpChg>
        <pc:grpChg chg="del">
          <ac:chgData name="NGUYEN PHAM ANH THU" userId="baf72463-252b-4d5f-a6ca-5a6327a9888d" providerId="ADAL" clId="{C0A3687F-47BA-49EF-B2D9-4E6FD31D025F}" dt="2022-06-11T04:30:01.271" v="665" actId="478"/>
          <ac:grpSpMkLst>
            <pc:docMk/>
            <pc:sldMk cId="3644014796" sldId="347"/>
            <ac:grpSpMk id="36" creationId="{D38F362A-06AF-8D79-ACC0-78B2E8A535F5}"/>
          </ac:grpSpMkLst>
        </pc:grpChg>
        <pc:grpChg chg="add mod">
          <ac:chgData name="NGUYEN PHAM ANH THU" userId="baf72463-252b-4d5f-a6ca-5a6327a9888d" providerId="ADAL" clId="{C0A3687F-47BA-49EF-B2D9-4E6FD31D025F}" dt="2022-06-11T04:30:13.424" v="667" actId="1076"/>
          <ac:grpSpMkLst>
            <pc:docMk/>
            <pc:sldMk cId="3644014796" sldId="347"/>
            <ac:grpSpMk id="39" creationId="{0F5BD054-E33F-BD20-751A-FE24B86090E1}"/>
          </ac:grpSpMkLst>
        </pc:grpChg>
        <pc:grpChg chg="del">
          <ac:chgData name="NGUYEN PHAM ANH THU" userId="baf72463-252b-4d5f-a6ca-5a6327a9888d" providerId="ADAL" clId="{C0A3687F-47BA-49EF-B2D9-4E6FD31D025F}" dt="2022-06-11T04:30:01.271" v="665" actId="478"/>
          <ac:grpSpMkLst>
            <pc:docMk/>
            <pc:sldMk cId="3644014796" sldId="347"/>
            <ac:grpSpMk id="51" creationId="{4EFF2473-6D8A-3502-F1AF-7CF6F7EFE7DC}"/>
          </ac:grpSpMkLst>
        </pc:grpChg>
        <pc:picChg chg="mod">
          <ac:chgData name="NGUYEN PHAM ANH THU" userId="baf72463-252b-4d5f-a6ca-5a6327a9888d" providerId="ADAL" clId="{C0A3687F-47BA-49EF-B2D9-4E6FD31D025F}" dt="2022-06-11T04:30:08.941" v="666"/>
          <ac:picMkLst>
            <pc:docMk/>
            <pc:sldMk cId="3644014796" sldId="347"/>
            <ac:picMk id="31" creationId="{521B5C37-25A3-FE25-9215-A8BA9354703E}"/>
          </ac:picMkLst>
        </pc:picChg>
        <pc:picChg chg="mod">
          <ac:chgData name="NGUYEN PHAM ANH THU" userId="baf72463-252b-4d5f-a6ca-5a6327a9888d" providerId="ADAL" clId="{C0A3687F-47BA-49EF-B2D9-4E6FD31D025F}" dt="2022-06-11T04:30:08.941" v="666"/>
          <ac:picMkLst>
            <pc:docMk/>
            <pc:sldMk cId="3644014796" sldId="347"/>
            <ac:picMk id="32" creationId="{30D8E446-E7D5-7399-50B0-34EEEE50A139}"/>
          </ac:picMkLst>
        </pc:picChg>
        <pc:picChg chg="mod">
          <ac:chgData name="NGUYEN PHAM ANH THU" userId="baf72463-252b-4d5f-a6ca-5a6327a9888d" providerId="ADAL" clId="{C0A3687F-47BA-49EF-B2D9-4E6FD31D025F}" dt="2022-06-11T04:30:08.941" v="666"/>
          <ac:picMkLst>
            <pc:docMk/>
            <pc:sldMk cId="3644014796" sldId="347"/>
            <ac:picMk id="33" creationId="{6A696676-E661-B7A6-7661-4B629B2857A6}"/>
          </ac:picMkLst>
        </pc:picChg>
        <pc:picChg chg="mod">
          <ac:chgData name="NGUYEN PHAM ANH THU" userId="baf72463-252b-4d5f-a6ca-5a6327a9888d" providerId="ADAL" clId="{C0A3687F-47BA-49EF-B2D9-4E6FD31D025F}" dt="2022-06-11T04:30:08.941" v="666"/>
          <ac:picMkLst>
            <pc:docMk/>
            <pc:sldMk cId="3644014796" sldId="347"/>
            <ac:picMk id="34" creationId="{193E13A9-8A60-CDA6-76A6-33D691ECFBAE}"/>
          </ac:picMkLst>
        </pc:picChg>
        <pc:picChg chg="mod">
          <ac:chgData name="NGUYEN PHAM ANH THU" userId="baf72463-252b-4d5f-a6ca-5a6327a9888d" providerId="ADAL" clId="{C0A3687F-47BA-49EF-B2D9-4E6FD31D025F}" dt="2022-06-11T04:30:08.941" v="666"/>
          <ac:picMkLst>
            <pc:docMk/>
            <pc:sldMk cId="3644014796" sldId="347"/>
            <ac:picMk id="41" creationId="{B0DE0099-78B9-F37F-6C50-5FBF6B70B391}"/>
          </ac:picMkLst>
        </pc:picChg>
      </pc:sldChg>
      <pc:sldChg chg="addSp delSp modSp add mod modTransition delAnim modAnim">
        <pc:chgData name="NGUYEN PHAM ANH THU" userId="baf72463-252b-4d5f-a6ca-5a6327a9888d" providerId="ADAL" clId="{C0A3687F-47BA-49EF-B2D9-4E6FD31D025F}" dt="2022-06-11T04:33:24.920" v="736"/>
        <pc:sldMkLst>
          <pc:docMk/>
          <pc:sldMk cId="1794855933" sldId="348"/>
        </pc:sldMkLst>
        <pc:spChg chg="add mod">
          <ac:chgData name="NGUYEN PHAM ANH THU" userId="baf72463-252b-4d5f-a6ca-5a6327a9888d" providerId="ADAL" clId="{C0A3687F-47BA-49EF-B2D9-4E6FD31D025F}" dt="2022-06-11T04:30:46.290" v="674" actId="1076"/>
          <ac:spMkLst>
            <pc:docMk/>
            <pc:sldMk cId="1794855933" sldId="348"/>
            <ac:spMk id="18" creationId="{72FF7942-DA5E-9B30-976F-2673D68DEEC7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21" creationId="{6B1BB807-DEF2-DFBD-153A-5A3B87F2A7A3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22" creationId="{E8C11D97-C60D-3F09-8DBA-9C8CFFCCA556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23" creationId="{E711397A-33B3-0BA7-5E75-FB078DE37A4C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25" creationId="{D1827734-9C35-CC3C-83AE-FFF4931F40EA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26" creationId="{6B84DFDB-FF1D-DEE9-B1B8-0A835DFE5837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27" creationId="{D09EE922-9D41-BDA2-37E5-66118ABE7689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28" creationId="{727488A4-BD70-E160-27F7-67F6D9D35D03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29" creationId="{624E2D54-489F-7ED2-1953-DAEC0B864865}"/>
          </ac:spMkLst>
        </pc:spChg>
        <pc:spChg chg="del">
          <ac:chgData name="NGUYEN PHAM ANH THU" userId="baf72463-252b-4d5f-a6ca-5a6327a9888d" providerId="ADAL" clId="{C0A3687F-47BA-49EF-B2D9-4E6FD31D025F}" dt="2022-06-11T04:30:30.454" v="672" actId="478"/>
          <ac:spMkLst>
            <pc:docMk/>
            <pc:sldMk cId="1794855933" sldId="348"/>
            <ac:spMk id="35" creationId="{3627C2B9-5616-D44B-6FC1-9F8D079F19C7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36" creationId="{5EB9A4BE-BDBE-9FCC-CA34-F43D7BEFB25A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42" creationId="{CE669570-56CA-84D2-2D0E-31BE5621CB4E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44" creationId="{918EB6B1-3B3F-92D6-789C-FCF267DC00F8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45" creationId="{A10F2E1A-BE86-B7F9-B9F3-CF2FB8C4BB1E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46" creationId="{5B2480D4-073D-325C-507C-C1B639FF0371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47" creationId="{F36FE073-E9EE-99A1-779E-38BF819AD7BC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48" creationId="{3859A11B-F12C-5744-90E5-0EDE4A474CA2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49" creationId="{467C2166-F66A-2B61-928E-FAAF7BBF6943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52" creationId="{6AA3BBFE-E662-6E63-8A01-E70C17F10812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54" creationId="{28F84368-1A61-DFDB-DBDC-8AD3653BC310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55" creationId="{4F470B2C-7283-92D6-0DEB-8208D54546C3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56" creationId="{B7C5F8EE-2C6D-80F6-54E8-A72373A25FD0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57" creationId="{9CD486B3-E194-CFA2-6EB3-63F51E04E6FC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58" creationId="{A825AE3A-98DD-6FB0-D436-742C036CBB5D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59" creationId="{5749F154-9D32-98B8-A02F-1801D3EE7E28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60" creationId="{A5E012EC-CE90-C6BC-53B1-DBB02454B3BB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61" creationId="{AEED8C81-6930-6882-AF2D-24449DE6F440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62" creationId="{36F51B2D-5F1B-9CFB-3D2C-52DA9F128E9D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63" creationId="{31D5EE5E-3F25-4EBE-DDA1-E4F6C5304117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64" creationId="{9CB3DFF6-82A2-4348-DCCC-97FB794918A1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66" creationId="{DFE64B3D-EE22-60F2-901D-9FF659C71D32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68" creationId="{5CB5AFB8-C820-114B-5206-3FD4EDB6D15E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72" creationId="{D7F5FD43-0681-A490-A551-B53276171552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73" creationId="{D2B46F93-F8F9-8D0A-2F3B-5E3F70F8A7FA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74" creationId="{A24B4C99-7AAC-2AAD-243A-A2B86505A14F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75" creationId="{4E3FB595-9283-6C8A-6202-BCA6978821DC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77" creationId="{E72061EF-07AF-2066-FDA5-A7527C1C6554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78" creationId="{D43A4E16-9D90-DEAA-09C7-73F7FE68F82C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79" creationId="{4148E8BE-BE83-6858-2349-38E9E1291FF1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80" creationId="{46FC9159-9B26-8C8E-186B-91D75140AB74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81" creationId="{DA998DE1-BA80-FF31-BEA5-5860921F8D8D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82" creationId="{9C3513B6-F500-193A-ED51-4325D63C1E31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86" creationId="{5D1FFD26-7CCF-719E-0694-6E08FDC3929C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88" creationId="{5996D009-AE0A-A282-2B7D-8515DC3E8A48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89" creationId="{200E08B5-2D7C-B76F-CB67-E050D0B8D069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90" creationId="{FD26FD7F-1304-C65A-D946-680CE9CD55CD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92" creationId="{78E93E80-52A9-FEC2-33FD-F749CE666DA5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93" creationId="{0A2C68D7-76C6-6313-1195-27EE495FB748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94" creationId="{1CC354A3-3263-BBE2-81D6-E004D53FF967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96" creationId="{F0C154F3-D86E-48E2-26D3-554A2A4B0F32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97" creationId="{CDA950C7-B9A5-D042-0AD1-7988529F5A1F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100" creationId="{CD25F031-DBE0-9406-A645-C9F98E0206C6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101" creationId="{527471E2-DA32-0186-C87B-BCD8227E2BBD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102" creationId="{27C048D6-A5E0-D0B2-928F-309AFA96249D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103" creationId="{68C3CC84-5A08-A107-9552-D38483FC25C3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106" creationId="{F42EA996-A241-2ADF-E7E6-3DC4482848E7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107" creationId="{7CECF691-7667-381D-F2D9-F0D51D90570D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108" creationId="{D49E4FFC-1BE9-8105-50C1-F144DF21563A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109" creationId="{10115501-40D4-2EEB-8C4A-71B25B42EC87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111" creationId="{090F6917-51A0-79F1-AC4A-4E25228BAB0A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112" creationId="{B5D1D252-332D-7012-582E-86C977FAB332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113" creationId="{EF8A23DB-26BA-A644-9875-FA529AC92557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114" creationId="{ECD35E1B-D2FA-D743-FE9A-2A6957DF58BB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115" creationId="{57678091-DE58-6C5C-B6ED-7779284887EF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116" creationId="{9245B28D-641D-8DB2-8D8E-EB948E18EE8E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117" creationId="{5BBE5FD5-5AA9-F21D-DD11-95F03AB4B46B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118" creationId="{DB372886-C303-8D61-1F75-5ABEDAE0ECF4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119" creationId="{7FDD8D8B-99D9-0A82-7C96-3520B8BEB256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120" creationId="{1C535F22-B157-9741-5103-04C82C1AE2F5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121" creationId="{6317B644-915B-B9EA-8382-4C23084AF15A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122" creationId="{97AB4C53-7E3F-A93B-00E8-4C2ED9DA644C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123" creationId="{201E5831-EF0B-E492-5DD1-BD4E090D5DF9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124" creationId="{A2E69D9F-9E6A-F9C5-ED59-B490DD51DE1A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125" creationId="{84EFED73-8821-9021-F20B-864E86FB8E7C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126" creationId="{FF8FE11E-777B-D16D-1A37-40583836D406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127" creationId="{C72B5B8E-A0B5-30DC-5E17-4C3998E15720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128" creationId="{95893C2D-24FA-AD6E-4994-BF8D0A75E88E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129" creationId="{4A67640E-1DB3-3295-ABED-933852AA7858}"/>
          </ac:spMkLst>
        </pc:spChg>
        <pc:spChg chg="mod">
          <ac:chgData name="NGUYEN PHAM ANH THU" userId="baf72463-252b-4d5f-a6ca-5a6327a9888d" providerId="ADAL" clId="{C0A3687F-47BA-49EF-B2D9-4E6FD31D025F}" dt="2022-06-11T04:30:41.764" v="673"/>
          <ac:spMkLst>
            <pc:docMk/>
            <pc:sldMk cId="1794855933" sldId="348"/>
            <ac:spMk id="131" creationId="{32D6FC03-2808-E154-1B8A-768527C5B9FA}"/>
          </ac:spMkLst>
        </pc:spChg>
        <pc:grpChg chg="add mod">
          <ac:chgData name="NGUYEN PHAM ANH THU" userId="baf72463-252b-4d5f-a6ca-5a6327a9888d" providerId="ADAL" clId="{C0A3687F-47BA-49EF-B2D9-4E6FD31D025F}" dt="2022-06-11T04:30:46.290" v="674" actId="1076"/>
          <ac:grpSpMkLst>
            <pc:docMk/>
            <pc:sldMk cId="1794855933" sldId="348"/>
            <ac:grpSpMk id="19" creationId="{7D26E227-7EF3-8B4A-91D0-8DBF1F675BEA}"/>
          </ac:grpSpMkLst>
        </pc:grpChg>
        <pc:grpChg chg="mod">
          <ac:chgData name="NGUYEN PHAM ANH THU" userId="baf72463-252b-4d5f-a6ca-5a6327a9888d" providerId="ADAL" clId="{C0A3687F-47BA-49EF-B2D9-4E6FD31D025F}" dt="2022-06-11T04:30:41.764" v="673"/>
          <ac:grpSpMkLst>
            <pc:docMk/>
            <pc:sldMk cId="1794855933" sldId="348"/>
            <ac:grpSpMk id="20" creationId="{1D487990-79B6-5A95-1172-99810CDD72C4}"/>
          </ac:grpSpMkLst>
        </pc:grpChg>
        <pc:grpChg chg="mod">
          <ac:chgData name="NGUYEN PHAM ANH THU" userId="baf72463-252b-4d5f-a6ca-5a6327a9888d" providerId="ADAL" clId="{C0A3687F-47BA-49EF-B2D9-4E6FD31D025F}" dt="2022-06-11T04:30:41.764" v="673"/>
          <ac:grpSpMkLst>
            <pc:docMk/>
            <pc:sldMk cId="1794855933" sldId="348"/>
            <ac:grpSpMk id="24" creationId="{653D31E8-B6B9-9BC2-C45E-89C908F06656}"/>
          </ac:grpSpMkLst>
        </pc:grpChg>
        <pc:grpChg chg="del">
          <ac:chgData name="NGUYEN PHAM ANH THU" userId="baf72463-252b-4d5f-a6ca-5a6327a9888d" providerId="ADAL" clId="{C0A3687F-47BA-49EF-B2D9-4E6FD31D025F}" dt="2022-06-11T04:30:30.454" v="672" actId="478"/>
          <ac:grpSpMkLst>
            <pc:docMk/>
            <pc:sldMk cId="1794855933" sldId="348"/>
            <ac:grpSpMk id="30" creationId="{FACF9449-0C48-115B-FC46-301E848A6B19}"/>
          </ac:grpSpMkLst>
        </pc:grpChg>
        <pc:grpChg chg="add mod">
          <ac:chgData name="NGUYEN PHAM ANH THU" userId="baf72463-252b-4d5f-a6ca-5a6327a9888d" providerId="ADAL" clId="{C0A3687F-47BA-49EF-B2D9-4E6FD31D025F}" dt="2022-06-11T04:30:46.290" v="674" actId="1076"/>
          <ac:grpSpMkLst>
            <pc:docMk/>
            <pc:sldMk cId="1794855933" sldId="348"/>
            <ac:grpSpMk id="37" creationId="{43C49D81-BD19-E1E7-CED6-78467CA6D41D}"/>
          </ac:grpSpMkLst>
        </pc:grpChg>
        <pc:grpChg chg="mod">
          <ac:chgData name="NGUYEN PHAM ANH THU" userId="baf72463-252b-4d5f-a6ca-5a6327a9888d" providerId="ADAL" clId="{C0A3687F-47BA-49EF-B2D9-4E6FD31D025F}" dt="2022-06-11T04:30:41.764" v="673"/>
          <ac:grpSpMkLst>
            <pc:docMk/>
            <pc:sldMk cId="1794855933" sldId="348"/>
            <ac:grpSpMk id="38" creationId="{330502FD-F862-D9F6-DFC0-E5FDBDD3668D}"/>
          </ac:grpSpMkLst>
        </pc:grpChg>
        <pc:grpChg chg="del">
          <ac:chgData name="NGUYEN PHAM ANH THU" userId="baf72463-252b-4d5f-a6ca-5a6327a9888d" providerId="ADAL" clId="{C0A3687F-47BA-49EF-B2D9-4E6FD31D025F}" dt="2022-06-11T04:30:30.454" v="672" actId="478"/>
          <ac:grpSpMkLst>
            <pc:docMk/>
            <pc:sldMk cId="1794855933" sldId="348"/>
            <ac:grpSpMk id="39" creationId="{0F5BD054-E33F-BD20-751A-FE24B86090E1}"/>
          </ac:grpSpMkLst>
        </pc:grpChg>
        <pc:grpChg chg="mod">
          <ac:chgData name="NGUYEN PHAM ANH THU" userId="baf72463-252b-4d5f-a6ca-5a6327a9888d" providerId="ADAL" clId="{C0A3687F-47BA-49EF-B2D9-4E6FD31D025F}" dt="2022-06-11T04:30:41.764" v="673"/>
          <ac:grpSpMkLst>
            <pc:docMk/>
            <pc:sldMk cId="1794855933" sldId="348"/>
            <ac:grpSpMk id="43" creationId="{FC875BB1-3DDA-7B9F-1DC5-B86EF78246D9}"/>
          </ac:grpSpMkLst>
        </pc:grpChg>
        <pc:grpChg chg="mod">
          <ac:chgData name="NGUYEN PHAM ANH THU" userId="baf72463-252b-4d5f-a6ca-5a6327a9888d" providerId="ADAL" clId="{C0A3687F-47BA-49EF-B2D9-4E6FD31D025F}" dt="2022-06-11T04:30:41.764" v="673"/>
          <ac:grpSpMkLst>
            <pc:docMk/>
            <pc:sldMk cId="1794855933" sldId="348"/>
            <ac:grpSpMk id="50" creationId="{6FE48175-FDF6-C47F-A75B-8BE541AA2735}"/>
          </ac:grpSpMkLst>
        </pc:grpChg>
        <pc:grpChg chg="mod">
          <ac:chgData name="NGUYEN PHAM ANH THU" userId="baf72463-252b-4d5f-a6ca-5a6327a9888d" providerId="ADAL" clId="{C0A3687F-47BA-49EF-B2D9-4E6FD31D025F}" dt="2022-06-11T04:30:41.764" v="673"/>
          <ac:grpSpMkLst>
            <pc:docMk/>
            <pc:sldMk cId="1794855933" sldId="348"/>
            <ac:grpSpMk id="51" creationId="{C145F854-1E74-7E04-3E2C-63FE3276585C}"/>
          </ac:grpSpMkLst>
        </pc:grpChg>
        <pc:grpChg chg="mod">
          <ac:chgData name="NGUYEN PHAM ANH THU" userId="baf72463-252b-4d5f-a6ca-5a6327a9888d" providerId="ADAL" clId="{C0A3687F-47BA-49EF-B2D9-4E6FD31D025F}" dt="2022-06-11T04:30:41.764" v="673"/>
          <ac:grpSpMkLst>
            <pc:docMk/>
            <pc:sldMk cId="1794855933" sldId="348"/>
            <ac:grpSpMk id="53" creationId="{6D090BF6-9C0C-D7E3-5AED-941FD6A2A6BC}"/>
          </ac:grpSpMkLst>
        </pc:grpChg>
        <pc:grpChg chg="mod">
          <ac:chgData name="NGUYEN PHAM ANH THU" userId="baf72463-252b-4d5f-a6ca-5a6327a9888d" providerId="ADAL" clId="{C0A3687F-47BA-49EF-B2D9-4E6FD31D025F}" dt="2022-06-11T04:30:41.764" v="673"/>
          <ac:grpSpMkLst>
            <pc:docMk/>
            <pc:sldMk cId="1794855933" sldId="348"/>
            <ac:grpSpMk id="65" creationId="{8EBC5D9B-E483-2E06-BEA6-376A4F64F17C}"/>
          </ac:grpSpMkLst>
        </pc:grpChg>
        <pc:grpChg chg="mod">
          <ac:chgData name="NGUYEN PHAM ANH THU" userId="baf72463-252b-4d5f-a6ca-5a6327a9888d" providerId="ADAL" clId="{C0A3687F-47BA-49EF-B2D9-4E6FD31D025F}" dt="2022-06-11T04:30:41.764" v="673"/>
          <ac:grpSpMkLst>
            <pc:docMk/>
            <pc:sldMk cId="1794855933" sldId="348"/>
            <ac:grpSpMk id="67" creationId="{F3572B67-A725-5EF5-C7A2-B046CA9FAD85}"/>
          </ac:grpSpMkLst>
        </pc:grpChg>
        <pc:grpChg chg="del">
          <ac:chgData name="NGUYEN PHAM ANH THU" userId="baf72463-252b-4d5f-a6ca-5a6327a9888d" providerId="ADAL" clId="{C0A3687F-47BA-49EF-B2D9-4E6FD31D025F}" dt="2022-06-11T04:30:30.454" v="672" actId="478"/>
          <ac:grpSpMkLst>
            <pc:docMk/>
            <pc:sldMk cId="1794855933" sldId="348"/>
            <ac:grpSpMk id="69" creationId="{93713778-F7A9-E6EF-5AB3-68780A753768}"/>
          </ac:grpSpMkLst>
        </pc:grpChg>
        <pc:grpChg chg="mod">
          <ac:chgData name="NGUYEN PHAM ANH THU" userId="baf72463-252b-4d5f-a6ca-5a6327a9888d" providerId="ADAL" clId="{C0A3687F-47BA-49EF-B2D9-4E6FD31D025F}" dt="2022-06-11T04:30:41.764" v="673"/>
          <ac:grpSpMkLst>
            <pc:docMk/>
            <pc:sldMk cId="1794855933" sldId="348"/>
            <ac:grpSpMk id="76" creationId="{BABC414E-F64D-6762-D7C4-81CCD2DF6BA4}"/>
          </ac:grpSpMkLst>
        </pc:grpChg>
        <pc:grpChg chg="mod">
          <ac:chgData name="NGUYEN PHAM ANH THU" userId="baf72463-252b-4d5f-a6ca-5a6327a9888d" providerId="ADAL" clId="{C0A3687F-47BA-49EF-B2D9-4E6FD31D025F}" dt="2022-06-11T04:30:41.764" v="673"/>
          <ac:grpSpMkLst>
            <pc:docMk/>
            <pc:sldMk cId="1794855933" sldId="348"/>
            <ac:grpSpMk id="83" creationId="{7DC578DD-DB7C-956A-AC07-B91D9ECB5296}"/>
          </ac:grpSpMkLst>
        </pc:grpChg>
        <pc:grpChg chg="mod">
          <ac:chgData name="NGUYEN PHAM ANH THU" userId="baf72463-252b-4d5f-a6ca-5a6327a9888d" providerId="ADAL" clId="{C0A3687F-47BA-49EF-B2D9-4E6FD31D025F}" dt="2022-06-11T04:30:41.764" v="673"/>
          <ac:grpSpMkLst>
            <pc:docMk/>
            <pc:sldMk cId="1794855933" sldId="348"/>
            <ac:grpSpMk id="84" creationId="{661F8144-2165-AE09-7B94-C344879121B6}"/>
          </ac:grpSpMkLst>
        </pc:grpChg>
        <pc:grpChg chg="mod">
          <ac:chgData name="NGUYEN PHAM ANH THU" userId="baf72463-252b-4d5f-a6ca-5a6327a9888d" providerId="ADAL" clId="{C0A3687F-47BA-49EF-B2D9-4E6FD31D025F}" dt="2022-06-11T04:30:41.764" v="673"/>
          <ac:grpSpMkLst>
            <pc:docMk/>
            <pc:sldMk cId="1794855933" sldId="348"/>
            <ac:grpSpMk id="85" creationId="{56230745-8186-313A-5D4C-1D0A644C2EF9}"/>
          </ac:grpSpMkLst>
        </pc:grpChg>
        <pc:grpChg chg="mod">
          <ac:chgData name="NGUYEN PHAM ANH THU" userId="baf72463-252b-4d5f-a6ca-5a6327a9888d" providerId="ADAL" clId="{C0A3687F-47BA-49EF-B2D9-4E6FD31D025F}" dt="2022-06-11T04:30:41.764" v="673"/>
          <ac:grpSpMkLst>
            <pc:docMk/>
            <pc:sldMk cId="1794855933" sldId="348"/>
            <ac:grpSpMk id="87" creationId="{B8CD969B-9EE4-0428-AD2E-FE78680369B6}"/>
          </ac:grpSpMkLst>
        </pc:grpChg>
        <pc:grpChg chg="mod">
          <ac:chgData name="NGUYEN PHAM ANH THU" userId="baf72463-252b-4d5f-a6ca-5a6327a9888d" providerId="ADAL" clId="{C0A3687F-47BA-49EF-B2D9-4E6FD31D025F}" dt="2022-06-11T04:30:41.764" v="673"/>
          <ac:grpSpMkLst>
            <pc:docMk/>
            <pc:sldMk cId="1794855933" sldId="348"/>
            <ac:grpSpMk id="91" creationId="{82D4833F-9F0F-9203-3E14-2284E9D59EF0}"/>
          </ac:grpSpMkLst>
        </pc:grpChg>
        <pc:grpChg chg="mod">
          <ac:chgData name="NGUYEN PHAM ANH THU" userId="baf72463-252b-4d5f-a6ca-5a6327a9888d" providerId="ADAL" clId="{C0A3687F-47BA-49EF-B2D9-4E6FD31D025F}" dt="2022-06-11T04:30:41.764" v="673"/>
          <ac:grpSpMkLst>
            <pc:docMk/>
            <pc:sldMk cId="1794855933" sldId="348"/>
            <ac:grpSpMk id="95" creationId="{83D98835-4823-AEBB-171D-0DC98A0EC61E}"/>
          </ac:grpSpMkLst>
        </pc:grpChg>
        <pc:grpChg chg="mod">
          <ac:chgData name="NGUYEN PHAM ANH THU" userId="baf72463-252b-4d5f-a6ca-5a6327a9888d" providerId="ADAL" clId="{C0A3687F-47BA-49EF-B2D9-4E6FD31D025F}" dt="2022-06-11T04:30:41.764" v="673"/>
          <ac:grpSpMkLst>
            <pc:docMk/>
            <pc:sldMk cId="1794855933" sldId="348"/>
            <ac:grpSpMk id="99" creationId="{9EEE5049-3E92-7A72-36DA-9064D77AFB51}"/>
          </ac:grpSpMkLst>
        </pc:grpChg>
        <pc:grpChg chg="mod">
          <ac:chgData name="NGUYEN PHAM ANH THU" userId="baf72463-252b-4d5f-a6ca-5a6327a9888d" providerId="ADAL" clId="{C0A3687F-47BA-49EF-B2D9-4E6FD31D025F}" dt="2022-06-11T04:30:41.764" v="673"/>
          <ac:grpSpMkLst>
            <pc:docMk/>
            <pc:sldMk cId="1794855933" sldId="348"/>
            <ac:grpSpMk id="104" creationId="{2A0A8142-4CEE-EBF9-5C18-56DBDDB012AB}"/>
          </ac:grpSpMkLst>
        </pc:grpChg>
        <pc:grpChg chg="mod">
          <ac:chgData name="NGUYEN PHAM ANH THU" userId="baf72463-252b-4d5f-a6ca-5a6327a9888d" providerId="ADAL" clId="{C0A3687F-47BA-49EF-B2D9-4E6FD31D025F}" dt="2022-06-11T04:30:41.764" v="673"/>
          <ac:grpSpMkLst>
            <pc:docMk/>
            <pc:sldMk cId="1794855933" sldId="348"/>
            <ac:grpSpMk id="105" creationId="{6D36CB8B-B6FA-E239-2F2D-114B512E9D82}"/>
          </ac:grpSpMkLst>
        </pc:grpChg>
        <pc:grpChg chg="mod">
          <ac:chgData name="NGUYEN PHAM ANH THU" userId="baf72463-252b-4d5f-a6ca-5a6327a9888d" providerId="ADAL" clId="{C0A3687F-47BA-49EF-B2D9-4E6FD31D025F}" dt="2022-06-11T04:30:41.764" v="673"/>
          <ac:grpSpMkLst>
            <pc:docMk/>
            <pc:sldMk cId="1794855933" sldId="348"/>
            <ac:grpSpMk id="110" creationId="{01FA71A1-86EC-C677-F4CA-82F7D8328D13}"/>
          </ac:grpSpMkLst>
        </pc:grpChg>
        <pc:grpChg chg="add mod">
          <ac:chgData name="NGUYEN PHAM ANH THU" userId="baf72463-252b-4d5f-a6ca-5a6327a9888d" providerId="ADAL" clId="{C0A3687F-47BA-49EF-B2D9-4E6FD31D025F}" dt="2022-06-11T04:30:46.290" v="674" actId="1076"/>
          <ac:grpSpMkLst>
            <pc:docMk/>
            <pc:sldMk cId="1794855933" sldId="348"/>
            <ac:grpSpMk id="130" creationId="{0DBD850E-A672-A51A-A3A9-0D943504F196}"/>
          </ac:grpSpMkLst>
        </pc:grpChg>
        <pc:picChg chg="mod">
          <ac:chgData name="NGUYEN PHAM ANH THU" userId="baf72463-252b-4d5f-a6ca-5a6327a9888d" providerId="ADAL" clId="{C0A3687F-47BA-49EF-B2D9-4E6FD31D025F}" dt="2022-06-11T04:30:41.764" v="673"/>
          <ac:picMkLst>
            <pc:docMk/>
            <pc:sldMk cId="1794855933" sldId="348"/>
            <ac:picMk id="98" creationId="{BE619F7B-086D-DB00-E78D-181D96BD31BA}"/>
          </ac:picMkLst>
        </pc:picChg>
        <pc:picChg chg="mod">
          <ac:chgData name="NGUYEN PHAM ANH THU" userId="baf72463-252b-4d5f-a6ca-5a6327a9888d" providerId="ADAL" clId="{C0A3687F-47BA-49EF-B2D9-4E6FD31D025F}" dt="2022-06-11T04:30:41.764" v="673"/>
          <ac:picMkLst>
            <pc:docMk/>
            <pc:sldMk cId="1794855933" sldId="348"/>
            <ac:picMk id="132" creationId="{8F897B1F-143D-BE18-602C-473AC03DEEA4}"/>
          </ac:picMkLst>
        </pc:picChg>
      </pc:sldChg>
      <pc:sldChg chg="addSp delSp modSp add mod modTransition delAnim modAnim">
        <pc:chgData name="NGUYEN PHAM ANH THU" userId="baf72463-252b-4d5f-a6ca-5a6327a9888d" providerId="ADAL" clId="{C0A3687F-47BA-49EF-B2D9-4E6FD31D025F}" dt="2022-06-11T04:33:24.920" v="736"/>
        <pc:sldMkLst>
          <pc:docMk/>
          <pc:sldMk cId="1031717704" sldId="349"/>
        </pc:sldMkLst>
        <pc:spChg chg="del">
          <ac:chgData name="NGUYEN PHAM ANH THU" userId="baf72463-252b-4d5f-a6ca-5a6327a9888d" providerId="ADAL" clId="{C0A3687F-47BA-49EF-B2D9-4E6FD31D025F}" dt="2022-06-11T04:30:57.092" v="676" actId="478"/>
          <ac:spMkLst>
            <pc:docMk/>
            <pc:sldMk cId="1031717704" sldId="349"/>
            <ac:spMk id="18" creationId="{72FF7942-DA5E-9B30-976F-2673D68DEEC7}"/>
          </ac:spMkLst>
        </pc:spChg>
        <pc:spChg chg="mod">
          <ac:chgData name="NGUYEN PHAM ANH THU" userId="baf72463-252b-4d5f-a6ca-5a6327a9888d" providerId="ADAL" clId="{C0A3687F-47BA-49EF-B2D9-4E6FD31D025F}" dt="2022-06-11T04:31:05.599" v="677"/>
          <ac:spMkLst>
            <pc:docMk/>
            <pc:sldMk cId="1031717704" sldId="349"/>
            <ac:spMk id="135" creationId="{04F81290-64F5-6119-E4B3-72653324AA47}"/>
          </ac:spMkLst>
        </pc:spChg>
        <pc:spChg chg="mod">
          <ac:chgData name="NGUYEN PHAM ANH THU" userId="baf72463-252b-4d5f-a6ca-5a6327a9888d" providerId="ADAL" clId="{C0A3687F-47BA-49EF-B2D9-4E6FD31D025F}" dt="2022-06-11T04:31:05.599" v="677"/>
          <ac:spMkLst>
            <pc:docMk/>
            <pc:sldMk cId="1031717704" sldId="349"/>
            <ac:spMk id="137" creationId="{2C6D0AAE-3794-44BE-EBA2-CCF165795F29}"/>
          </ac:spMkLst>
        </pc:spChg>
        <pc:spChg chg="mod">
          <ac:chgData name="NGUYEN PHAM ANH THU" userId="baf72463-252b-4d5f-a6ca-5a6327a9888d" providerId="ADAL" clId="{C0A3687F-47BA-49EF-B2D9-4E6FD31D025F}" dt="2022-06-11T04:31:05.599" v="677"/>
          <ac:spMkLst>
            <pc:docMk/>
            <pc:sldMk cId="1031717704" sldId="349"/>
            <ac:spMk id="138" creationId="{D1EDF2CA-FB11-3300-7931-3BD42F49F4B7}"/>
          </ac:spMkLst>
        </pc:spChg>
        <pc:spChg chg="mod">
          <ac:chgData name="NGUYEN PHAM ANH THU" userId="baf72463-252b-4d5f-a6ca-5a6327a9888d" providerId="ADAL" clId="{C0A3687F-47BA-49EF-B2D9-4E6FD31D025F}" dt="2022-06-11T04:31:05.599" v="677"/>
          <ac:spMkLst>
            <pc:docMk/>
            <pc:sldMk cId="1031717704" sldId="349"/>
            <ac:spMk id="139" creationId="{36E10593-3D4E-BFD9-676C-E05A63781D37}"/>
          </ac:spMkLst>
        </pc:spChg>
        <pc:spChg chg="mod">
          <ac:chgData name="NGUYEN PHAM ANH THU" userId="baf72463-252b-4d5f-a6ca-5a6327a9888d" providerId="ADAL" clId="{C0A3687F-47BA-49EF-B2D9-4E6FD31D025F}" dt="2022-06-11T04:31:05.599" v="677"/>
          <ac:spMkLst>
            <pc:docMk/>
            <pc:sldMk cId="1031717704" sldId="349"/>
            <ac:spMk id="140" creationId="{F9F94852-D6E2-2B99-CB0F-93CC553EDCFA}"/>
          </ac:spMkLst>
        </pc:spChg>
        <pc:spChg chg="mod">
          <ac:chgData name="NGUYEN PHAM ANH THU" userId="baf72463-252b-4d5f-a6ca-5a6327a9888d" providerId="ADAL" clId="{C0A3687F-47BA-49EF-B2D9-4E6FD31D025F}" dt="2022-06-11T04:31:05.599" v="677"/>
          <ac:spMkLst>
            <pc:docMk/>
            <pc:sldMk cId="1031717704" sldId="349"/>
            <ac:spMk id="142" creationId="{5ACEE567-7ABB-FCB2-96B5-412511D41FA0}"/>
          </ac:spMkLst>
        </pc:spChg>
        <pc:spChg chg="mod">
          <ac:chgData name="NGUYEN PHAM ANH THU" userId="baf72463-252b-4d5f-a6ca-5a6327a9888d" providerId="ADAL" clId="{C0A3687F-47BA-49EF-B2D9-4E6FD31D025F}" dt="2022-06-11T04:31:05.599" v="677"/>
          <ac:spMkLst>
            <pc:docMk/>
            <pc:sldMk cId="1031717704" sldId="349"/>
            <ac:spMk id="143" creationId="{1CD65578-CBA1-5387-320E-2977ACFE4221}"/>
          </ac:spMkLst>
        </pc:spChg>
        <pc:grpChg chg="del">
          <ac:chgData name="NGUYEN PHAM ANH THU" userId="baf72463-252b-4d5f-a6ca-5a6327a9888d" providerId="ADAL" clId="{C0A3687F-47BA-49EF-B2D9-4E6FD31D025F}" dt="2022-06-11T04:30:57.092" v="676" actId="478"/>
          <ac:grpSpMkLst>
            <pc:docMk/>
            <pc:sldMk cId="1031717704" sldId="349"/>
            <ac:grpSpMk id="19" creationId="{7D26E227-7EF3-8B4A-91D0-8DBF1F675BEA}"/>
          </ac:grpSpMkLst>
        </pc:grpChg>
        <pc:grpChg chg="del">
          <ac:chgData name="NGUYEN PHAM ANH THU" userId="baf72463-252b-4d5f-a6ca-5a6327a9888d" providerId="ADAL" clId="{C0A3687F-47BA-49EF-B2D9-4E6FD31D025F}" dt="2022-06-11T04:30:57.092" v="676" actId="478"/>
          <ac:grpSpMkLst>
            <pc:docMk/>
            <pc:sldMk cId="1031717704" sldId="349"/>
            <ac:grpSpMk id="37" creationId="{43C49D81-BD19-E1E7-CED6-78467CA6D41D}"/>
          </ac:grpSpMkLst>
        </pc:grpChg>
        <pc:grpChg chg="del">
          <ac:chgData name="NGUYEN PHAM ANH THU" userId="baf72463-252b-4d5f-a6ca-5a6327a9888d" providerId="ADAL" clId="{C0A3687F-47BA-49EF-B2D9-4E6FD31D025F}" dt="2022-06-11T04:30:57.092" v="676" actId="478"/>
          <ac:grpSpMkLst>
            <pc:docMk/>
            <pc:sldMk cId="1031717704" sldId="349"/>
            <ac:grpSpMk id="130" creationId="{0DBD850E-A672-A51A-A3A9-0D943504F196}"/>
          </ac:grpSpMkLst>
        </pc:grpChg>
        <pc:grpChg chg="add mod">
          <ac:chgData name="NGUYEN PHAM ANH THU" userId="baf72463-252b-4d5f-a6ca-5a6327a9888d" providerId="ADAL" clId="{C0A3687F-47BA-49EF-B2D9-4E6FD31D025F}" dt="2022-06-11T04:31:07.991" v="678" actId="1076"/>
          <ac:grpSpMkLst>
            <pc:docMk/>
            <pc:sldMk cId="1031717704" sldId="349"/>
            <ac:grpSpMk id="133" creationId="{19CB8D52-3FF6-7D79-461A-45F99E4214FB}"/>
          </ac:grpSpMkLst>
        </pc:grpChg>
        <pc:grpChg chg="mod">
          <ac:chgData name="NGUYEN PHAM ANH THU" userId="baf72463-252b-4d5f-a6ca-5a6327a9888d" providerId="ADAL" clId="{C0A3687F-47BA-49EF-B2D9-4E6FD31D025F}" dt="2022-06-11T04:31:05.599" v="677"/>
          <ac:grpSpMkLst>
            <pc:docMk/>
            <pc:sldMk cId="1031717704" sldId="349"/>
            <ac:grpSpMk id="134" creationId="{6EE165A6-800D-148A-DA3B-DB3CCA632B71}"/>
          </ac:grpSpMkLst>
        </pc:grpChg>
        <pc:grpChg chg="mod">
          <ac:chgData name="NGUYEN PHAM ANH THU" userId="baf72463-252b-4d5f-a6ca-5a6327a9888d" providerId="ADAL" clId="{C0A3687F-47BA-49EF-B2D9-4E6FD31D025F}" dt="2022-06-11T04:31:05.599" v="677"/>
          <ac:grpSpMkLst>
            <pc:docMk/>
            <pc:sldMk cId="1031717704" sldId="349"/>
            <ac:grpSpMk id="136" creationId="{E203106B-D060-4BC5-76F9-71A6B5540708}"/>
          </ac:grpSpMkLst>
        </pc:grpChg>
        <pc:grpChg chg="mod">
          <ac:chgData name="NGUYEN PHAM ANH THU" userId="baf72463-252b-4d5f-a6ca-5a6327a9888d" providerId="ADAL" clId="{C0A3687F-47BA-49EF-B2D9-4E6FD31D025F}" dt="2022-06-11T04:31:05.599" v="677"/>
          <ac:grpSpMkLst>
            <pc:docMk/>
            <pc:sldMk cId="1031717704" sldId="349"/>
            <ac:grpSpMk id="141" creationId="{B0FAE20A-33D8-DE88-51C3-2ECB3BB30C35}"/>
          </ac:grpSpMkLst>
        </pc:grpChg>
      </pc:sldChg>
      <pc:sldChg chg="addSp delSp modSp add mod modTransition delAnim modAnim">
        <pc:chgData name="NGUYEN PHAM ANH THU" userId="baf72463-252b-4d5f-a6ca-5a6327a9888d" providerId="ADAL" clId="{C0A3687F-47BA-49EF-B2D9-4E6FD31D025F}" dt="2022-06-17T10:31:54.567" v="2423"/>
        <pc:sldMkLst>
          <pc:docMk/>
          <pc:sldMk cId="2391479782" sldId="350"/>
        </pc:sldMkLst>
        <pc:spChg chg="mod">
          <ac:chgData name="NGUYEN PHAM ANH THU" userId="baf72463-252b-4d5f-a6ca-5a6327a9888d" providerId="ADAL" clId="{C0A3687F-47BA-49EF-B2D9-4E6FD31D025F}" dt="2022-06-11T04:31:34.695" v="702" actId="1076"/>
          <ac:spMkLst>
            <pc:docMk/>
            <pc:sldMk cId="2391479782" sldId="350"/>
            <ac:spMk id="4" creationId="{DB5A3C1F-EDF8-EA50-ED6E-403F7E8AC904}"/>
          </ac:spMkLst>
        </pc:spChg>
        <pc:spChg chg="mod">
          <ac:chgData name="NGUYEN PHAM ANH THU" userId="baf72463-252b-4d5f-a6ca-5a6327a9888d" providerId="ADAL" clId="{C0A3687F-47BA-49EF-B2D9-4E6FD31D025F}" dt="2022-06-11T04:32:14.704" v="716" actId="1076"/>
          <ac:spMkLst>
            <pc:docMk/>
            <pc:sldMk cId="2391479782" sldId="350"/>
            <ac:spMk id="6" creationId="{6F42FB93-6FBC-53E4-9061-114DC7A445E1}"/>
          </ac:spMkLst>
        </pc:spChg>
        <pc:spChg chg="mod">
          <ac:chgData name="NGUYEN PHAM ANH THU" userId="baf72463-252b-4d5f-a6ca-5a6327a9888d" providerId="ADAL" clId="{C0A3687F-47BA-49EF-B2D9-4E6FD31D025F}" dt="2022-06-11T04:31:44.301" v="703"/>
          <ac:spMkLst>
            <pc:docMk/>
            <pc:sldMk cId="2391479782" sldId="350"/>
            <ac:spMk id="20" creationId="{3B1B0C9D-B2F8-9917-EE4F-E0347A39CA78}"/>
          </ac:spMkLst>
        </pc:spChg>
        <pc:spChg chg="mod">
          <ac:chgData name="NGUYEN PHAM ANH THU" userId="baf72463-252b-4d5f-a6ca-5a6327a9888d" providerId="ADAL" clId="{C0A3687F-47BA-49EF-B2D9-4E6FD31D025F}" dt="2022-06-11T04:31:44.301" v="703"/>
          <ac:spMkLst>
            <pc:docMk/>
            <pc:sldMk cId="2391479782" sldId="350"/>
            <ac:spMk id="21" creationId="{3130BC11-3CA4-23AC-DDD8-7D57FAD61970}"/>
          </ac:spMkLst>
        </pc:spChg>
        <pc:spChg chg="add mod">
          <ac:chgData name="NGUYEN PHAM ANH THU" userId="baf72463-252b-4d5f-a6ca-5a6327a9888d" providerId="ADAL" clId="{C0A3687F-47BA-49EF-B2D9-4E6FD31D025F}" dt="2022-06-11T04:32:10.664" v="714" actId="1038"/>
          <ac:spMkLst>
            <pc:docMk/>
            <pc:sldMk cId="2391479782" sldId="350"/>
            <ac:spMk id="22" creationId="{4268E793-8E33-3736-2820-BF4CD9C97F1F}"/>
          </ac:spMkLst>
        </pc:spChg>
        <pc:spChg chg="add mod">
          <ac:chgData name="NGUYEN PHAM ANH THU" userId="baf72463-252b-4d5f-a6ca-5a6327a9888d" providerId="ADAL" clId="{C0A3687F-47BA-49EF-B2D9-4E6FD31D025F}" dt="2022-06-11T04:32:10.664" v="714" actId="1038"/>
          <ac:spMkLst>
            <pc:docMk/>
            <pc:sldMk cId="2391479782" sldId="350"/>
            <ac:spMk id="23" creationId="{BD421BA3-8442-EACE-0061-14EB0CD1A845}"/>
          </ac:spMkLst>
        </pc:spChg>
        <pc:spChg chg="add mod">
          <ac:chgData name="NGUYEN PHAM ANH THU" userId="baf72463-252b-4d5f-a6ca-5a6327a9888d" providerId="ADAL" clId="{C0A3687F-47BA-49EF-B2D9-4E6FD31D025F}" dt="2022-06-11T04:32:10.664" v="714" actId="1038"/>
          <ac:spMkLst>
            <pc:docMk/>
            <pc:sldMk cId="2391479782" sldId="350"/>
            <ac:spMk id="24" creationId="{30B8E7C4-81D6-3AB9-403B-993F1B71641F}"/>
          </ac:spMkLst>
        </pc:spChg>
        <pc:spChg chg="add mod">
          <ac:chgData name="NGUYEN PHAM ANH THU" userId="baf72463-252b-4d5f-a6ca-5a6327a9888d" providerId="ADAL" clId="{C0A3687F-47BA-49EF-B2D9-4E6FD31D025F}" dt="2022-06-11T04:32:10.664" v="714" actId="1038"/>
          <ac:spMkLst>
            <pc:docMk/>
            <pc:sldMk cId="2391479782" sldId="350"/>
            <ac:spMk id="25" creationId="{C8CC0FDD-DC12-CD4D-0F2A-936372B7F7FE}"/>
          </ac:spMkLst>
        </pc:spChg>
        <pc:spChg chg="add mod">
          <ac:chgData name="NGUYEN PHAM ANH THU" userId="baf72463-252b-4d5f-a6ca-5a6327a9888d" providerId="ADAL" clId="{C0A3687F-47BA-49EF-B2D9-4E6FD31D025F}" dt="2022-06-11T04:32:10.664" v="714" actId="1038"/>
          <ac:spMkLst>
            <pc:docMk/>
            <pc:sldMk cId="2391479782" sldId="350"/>
            <ac:spMk id="26" creationId="{A30E4999-3049-BAB0-FE08-54B56D226644}"/>
          </ac:spMkLst>
        </pc:spChg>
        <pc:spChg chg="add mod">
          <ac:chgData name="NGUYEN PHAM ANH THU" userId="baf72463-252b-4d5f-a6ca-5a6327a9888d" providerId="ADAL" clId="{C0A3687F-47BA-49EF-B2D9-4E6FD31D025F}" dt="2022-06-11T04:32:10.664" v="714" actId="1038"/>
          <ac:spMkLst>
            <pc:docMk/>
            <pc:sldMk cId="2391479782" sldId="350"/>
            <ac:spMk id="27" creationId="{083F17B8-1AA8-D16D-E07A-374089F28A4A}"/>
          </ac:spMkLst>
        </pc:spChg>
        <pc:spChg chg="add mod">
          <ac:chgData name="NGUYEN PHAM ANH THU" userId="baf72463-252b-4d5f-a6ca-5a6327a9888d" providerId="ADAL" clId="{C0A3687F-47BA-49EF-B2D9-4E6FD31D025F}" dt="2022-06-11T04:32:10.664" v="714" actId="1038"/>
          <ac:spMkLst>
            <pc:docMk/>
            <pc:sldMk cId="2391479782" sldId="350"/>
            <ac:spMk id="28" creationId="{3A0F3848-7DA5-18D1-DC78-BD07673A5DA8}"/>
          </ac:spMkLst>
        </pc:spChg>
        <pc:spChg chg="add mod">
          <ac:chgData name="NGUYEN PHAM ANH THU" userId="baf72463-252b-4d5f-a6ca-5a6327a9888d" providerId="ADAL" clId="{C0A3687F-47BA-49EF-B2D9-4E6FD31D025F}" dt="2022-06-11T04:32:10.664" v="714" actId="1038"/>
          <ac:spMkLst>
            <pc:docMk/>
            <pc:sldMk cId="2391479782" sldId="350"/>
            <ac:spMk id="29" creationId="{8A143FB9-0D1F-90DD-2DFF-5155FC5E085F}"/>
          </ac:spMkLst>
        </pc:spChg>
        <pc:spChg chg="add mod">
          <ac:chgData name="NGUYEN PHAM ANH THU" userId="baf72463-252b-4d5f-a6ca-5a6327a9888d" providerId="ADAL" clId="{C0A3687F-47BA-49EF-B2D9-4E6FD31D025F}" dt="2022-06-11T04:32:10.664" v="714" actId="1038"/>
          <ac:spMkLst>
            <pc:docMk/>
            <pc:sldMk cId="2391479782" sldId="350"/>
            <ac:spMk id="30" creationId="{DCF04370-8661-CB47-175B-F08231EE2D16}"/>
          </ac:spMkLst>
        </pc:spChg>
        <pc:spChg chg="add mod">
          <ac:chgData name="NGUYEN PHAM ANH THU" userId="baf72463-252b-4d5f-a6ca-5a6327a9888d" providerId="ADAL" clId="{C0A3687F-47BA-49EF-B2D9-4E6FD31D025F}" dt="2022-06-11T04:32:10.664" v="714" actId="1038"/>
          <ac:spMkLst>
            <pc:docMk/>
            <pc:sldMk cId="2391479782" sldId="350"/>
            <ac:spMk id="31" creationId="{02D4BF88-F7BF-C882-C6AE-52F6AAA9FE68}"/>
          </ac:spMkLst>
        </pc:spChg>
        <pc:grpChg chg="add mod">
          <ac:chgData name="NGUYEN PHAM ANH THU" userId="baf72463-252b-4d5f-a6ca-5a6327a9888d" providerId="ADAL" clId="{C0A3687F-47BA-49EF-B2D9-4E6FD31D025F}" dt="2022-06-11T04:32:18.887" v="717" actId="1076"/>
          <ac:grpSpMkLst>
            <pc:docMk/>
            <pc:sldMk cId="2391479782" sldId="350"/>
            <ac:grpSpMk id="19" creationId="{20E54EC3-80F8-EE50-B874-0207329EB773}"/>
          </ac:grpSpMkLst>
        </pc:grpChg>
        <pc:grpChg chg="del">
          <ac:chgData name="NGUYEN PHAM ANH THU" userId="baf72463-252b-4d5f-a6ca-5a6327a9888d" providerId="ADAL" clId="{C0A3687F-47BA-49EF-B2D9-4E6FD31D025F}" dt="2022-06-11T04:31:12.210" v="680" actId="478"/>
          <ac:grpSpMkLst>
            <pc:docMk/>
            <pc:sldMk cId="2391479782" sldId="350"/>
            <ac:grpSpMk id="133" creationId="{19CB8D52-3FF6-7D79-461A-45F99E4214FB}"/>
          </ac:grpSpMkLst>
        </pc:grpChg>
        <pc:picChg chg="add mod">
          <ac:chgData name="NGUYEN PHAM ANH THU" userId="baf72463-252b-4d5f-a6ca-5a6327a9888d" providerId="ADAL" clId="{C0A3687F-47BA-49EF-B2D9-4E6FD31D025F}" dt="2022-06-11T04:31:30.535" v="701" actId="1076"/>
          <ac:picMkLst>
            <pc:docMk/>
            <pc:sldMk cId="2391479782" sldId="350"/>
            <ac:picMk id="3" creationId="{F9675F97-A4A2-2916-77C6-278593DD4D94}"/>
          </ac:picMkLst>
        </pc:picChg>
        <pc:picChg chg="del">
          <ac:chgData name="NGUYEN PHAM ANH THU" userId="baf72463-252b-4d5f-a6ca-5a6327a9888d" providerId="ADAL" clId="{C0A3687F-47BA-49EF-B2D9-4E6FD31D025F}" dt="2022-06-11T04:31:13.252" v="681" actId="478"/>
          <ac:picMkLst>
            <pc:docMk/>
            <pc:sldMk cId="2391479782" sldId="350"/>
            <ac:picMk id="7" creationId="{1A91BA72-0DC5-BDFE-E833-EEA222D71398}"/>
          </ac:picMkLst>
        </pc:picChg>
      </pc:sldChg>
      <pc:sldChg chg="delSp modSp add mod ord setBg">
        <pc:chgData name="NGUYEN PHAM ANH THU" userId="baf72463-252b-4d5f-a6ca-5a6327a9888d" providerId="ADAL" clId="{C0A3687F-47BA-49EF-B2D9-4E6FD31D025F}" dt="2022-06-11T04:46:24.821" v="876"/>
        <pc:sldMkLst>
          <pc:docMk/>
          <pc:sldMk cId="2348734490" sldId="351"/>
        </pc:sldMkLst>
        <pc:spChg chg="mod">
          <ac:chgData name="NGUYEN PHAM ANH THU" userId="baf72463-252b-4d5f-a6ca-5a6327a9888d" providerId="ADAL" clId="{C0A3687F-47BA-49EF-B2D9-4E6FD31D025F}" dt="2022-06-11T04:37:09.591" v="824" actId="1076"/>
          <ac:spMkLst>
            <pc:docMk/>
            <pc:sldMk cId="2348734490" sldId="351"/>
            <ac:spMk id="16" creationId="{A1B6707D-E1CB-7B2C-95C8-AC182294ED18}"/>
          </ac:spMkLst>
        </pc:spChg>
        <pc:picChg chg="del">
          <ac:chgData name="NGUYEN PHAM ANH THU" userId="baf72463-252b-4d5f-a6ca-5a6327a9888d" providerId="ADAL" clId="{C0A3687F-47BA-49EF-B2D9-4E6FD31D025F}" dt="2022-06-11T04:44:28.073" v="854" actId="478"/>
          <ac:picMkLst>
            <pc:docMk/>
            <pc:sldMk cId="2348734490" sldId="351"/>
            <ac:picMk id="3" creationId="{31098701-4310-6DD3-D14D-19F10E93FA75}"/>
          </ac:picMkLst>
        </pc:picChg>
      </pc:sldChg>
      <pc:sldChg chg="modSp add mod">
        <pc:chgData name="NGUYEN PHAM ANH THU" userId="baf72463-252b-4d5f-a6ca-5a6327a9888d" providerId="ADAL" clId="{C0A3687F-47BA-49EF-B2D9-4E6FD31D025F}" dt="2022-06-17T09:59:30.378" v="936" actId="1076"/>
        <pc:sldMkLst>
          <pc:docMk/>
          <pc:sldMk cId="1080254082" sldId="352"/>
        </pc:sldMkLst>
        <pc:spChg chg="mod">
          <ac:chgData name="NGUYEN PHAM ANH THU" userId="baf72463-252b-4d5f-a6ca-5a6327a9888d" providerId="ADAL" clId="{C0A3687F-47BA-49EF-B2D9-4E6FD31D025F}" dt="2022-06-17T09:59:27.507" v="935" actId="1076"/>
          <ac:spMkLst>
            <pc:docMk/>
            <pc:sldMk cId="1080254082" sldId="352"/>
            <ac:spMk id="6" creationId="{7BBC14DF-3CB8-4A01-DFEB-525DB9CB0C8F}"/>
          </ac:spMkLst>
        </pc:spChg>
        <pc:spChg chg="mod">
          <ac:chgData name="NGUYEN PHAM ANH THU" userId="baf72463-252b-4d5f-a6ca-5a6327a9888d" providerId="ADAL" clId="{C0A3687F-47BA-49EF-B2D9-4E6FD31D025F}" dt="2022-06-17T09:59:30.378" v="936" actId="1076"/>
          <ac:spMkLst>
            <pc:docMk/>
            <pc:sldMk cId="1080254082" sldId="352"/>
            <ac:spMk id="8" creationId="{D9849216-1B7E-237F-C47A-88674A0EBC5A}"/>
          </ac:spMkLst>
        </pc:spChg>
      </pc:sldChg>
      <pc:sldChg chg="addSp delSp modSp add mod ord delAnim modAnim">
        <pc:chgData name="NGUYEN PHAM ANH THU" userId="baf72463-252b-4d5f-a6ca-5a6327a9888d" providerId="ADAL" clId="{C0A3687F-47BA-49EF-B2D9-4E6FD31D025F}" dt="2022-06-17T10:29:45.619" v="2382"/>
        <pc:sldMkLst>
          <pc:docMk/>
          <pc:sldMk cId="2382595975" sldId="353"/>
        </pc:sldMkLst>
        <pc:spChg chg="add mod">
          <ac:chgData name="NGUYEN PHAM ANH THU" userId="baf72463-252b-4d5f-a6ca-5a6327a9888d" providerId="ADAL" clId="{C0A3687F-47BA-49EF-B2D9-4E6FD31D025F}" dt="2022-06-17T10:24:27.673" v="2173" actId="1035"/>
          <ac:spMkLst>
            <pc:docMk/>
            <pc:sldMk cId="2382595975" sldId="353"/>
            <ac:spMk id="2" creationId="{8B80ADA8-D8DC-1B92-394F-18C82755E679}"/>
          </ac:spMkLst>
        </pc:spChg>
        <pc:spChg chg="mod">
          <ac:chgData name="NGUYEN PHAM ANH THU" userId="baf72463-252b-4d5f-a6ca-5a6327a9888d" providerId="ADAL" clId="{C0A3687F-47BA-49EF-B2D9-4E6FD31D025F}" dt="2022-06-17T10:07:30.084" v="1536" actId="1076"/>
          <ac:spMkLst>
            <pc:docMk/>
            <pc:sldMk cId="2382595975" sldId="353"/>
            <ac:spMk id="6" creationId="{6F42FB93-6FBC-53E4-9061-114DC7A445E1}"/>
          </ac:spMkLst>
        </pc:spChg>
        <pc:spChg chg="del">
          <ac:chgData name="NGUYEN PHAM ANH THU" userId="baf72463-252b-4d5f-a6ca-5a6327a9888d" providerId="ADAL" clId="{C0A3687F-47BA-49EF-B2D9-4E6FD31D025F}" dt="2022-06-17T09:59:47.612" v="940" actId="478"/>
          <ac:spMkLst>
            <pc:docMk/>
            <pc:sldMk cId="2382595975" sldId="353"/>
            <ac:spMk id="24" creationId="{9C848B01-3DA1-C8C8-9B5A-600F996F7711}"/>
          </ac:spMkLst>
        </pc:spChg>
        <pc:spChg chg="del mod">
          <ac:chgData name="NGUYEN PHAM ANH THU" userId="baf72463-252b-4d5f-a6ca-5a6327a9888d" providerId="ADAL" clId="{C0A3687F-47BA-49EF-B2D9-4E6FD31D025F}" dt="2022-06-17T10:18:20.989" v="1906" actId="478"/>
          <ac:spMkLst>
            <pc:docMk/>
            <pc:sldMk cId="2382595975" sldId="353"/>
            <ac:spMk id="31" creationId="{FC4F7764-679D-50CF-8C16-A086A2B84D2D}"/>
          </ac:spMkLst>
        </pc:spChg>
        <pc:spChg chg="mod">
          <ac:chgData name="NGUYEN PHAM ANH THU" userId="baf72463-252b-4d5f-a6ca-5a6327a9888d" providerId="ADAL" clId="{C0A3687F-47BA-49EF-B2D9-4E6FD31D025F}" dt="2022-06-17T10:24:27.673" v="2173" actId="1035"/>
          <ac:spMkLst>
            <pc:docMk/>
            <pc:sldMk cId="2382595975" sldId="353"/>
            <ac:spMk id="38" creationId="{68E12FCF-7C1D-F8FE-7147-115C3B266893}"/>
          </ac:spMkLst>
        </pc:spChg>
        <pc:spChg chg="del mod">
          <ac:chgData name="NGUYEN PHAM ANH THU" userId="baf72463-252b-4d5f-a6ca-5a6327a9888d" providerId="ADAL" clId="{C0A3687F-47BA-49EF-B2D9-4E6FD31D025F}" dt="2022-06-17T10:06:08.564" v="1464" actId="478"/>
          <ac:spMkLst>
            <pc:docMk/>
            <pc:sldMk cId="2382595975" sldId="353"/>
            <ac:spMk id="39" creationId="{92DE2B13-C2D0-5AC0-0A65-083CC7A1844C}"/>
          </ac:spMkLst>
        </pc:spChg>
        <pc:spChg chg="mod">
          <ac:chgData name="NGUYEN PHAM ANH THU" userId="baf72463-252b-4d5f-a6ca-5a6327a9888d" providerId="ADAL" clId="{C0A3687F-47BA-49EF-B2D9-4E6FD31D025F}" dt="2022-06-17T10:21:52.539" v="2102" actId="1076"/>
          <ac:spMkLst>
            <pc:docMk/>
            <pc:sldMk cId="2382595975" sldId="353"/>
            <ac:spMk id="42" creationId="{3D5B0412-81BA-A046-754E-9538F95760C2}"/>
          </ac:spMkLst>
        </pc:spChg>
        <pc:spChg chg="del mod">
          <ac:chgData name="NGUYEN PHAM ANH THU" userId="baf72463-252b-4d5f-a6ca-5a6327a9888d" providerId="ADAL" clId="{C0A3687F-47BA-49EF-B2D9-4E6FD31D025F}" dt="2022-06-17T10:05:02.458" v="1445" actId="478"/>
          <ac:spMkLst>
            <pc:docMk/>
            <pc:sldMk cId="2382595975" sldId="353"/>
            <ac:spMk id="46" creationId="{48A2621B-CE5E-9A84-5531-BCAC6C8A9B14}"/>
          </ac:spMkLst>
        </pc:spChg>
        <pc:spChg chg="mod">
          <ac:chgData name="NGUYEN PHAM ANH THU" userId="baf72463-252b-4d5f-a6ca-5a6327a9888d" providerId="ADAL" clId="{C0A3687F-47BA-49EF-B2D9-4E6FD31D025F}" dt="2022-06-17T10:06:18.433" v="1466" actId="1076"/>
          <ac:spMkLst>
            <pc:docMk/>
            <pc:sldMk cId="2382595975" sldId="353"/>
            <ac:spMk id="48" creationId="{D2CF905A-DC06-F227-9399-8089EFD3408F}"/>
          </ac:spMkLst>
        </pc:spChg>
        <pc:spChg chg="mod">
          <ac:chgData name="NGUYEN PHAM ANH THU" userId="baf72463-252b-4d5f-a6ca-5a6327a9888d" providerId="ADAL" clId="{C0A3687F-47BA-49EF-B2D9-4E6FD31D025F}" dt="2022-06-17T10:04:36.091" v="1438" actId="1076"/>
          <ac:spMkLst>
            <pc:docMk/>
            <pc:sldMk cId="2382595975" sldId="353"/>
            <ac:spMk id="49" creationId="{CD69DC63-7196-9B96-4828-E4164576C58C}"/>
          </ac:spMkLst>
        </pc:spChg>
        <pc:spChg chg="mod">
          <ac:chgData name="NGUYEN PHAM ANH THU" userId="baf72463-252b-4d5f-a6ca-5a6327a9888d" providerId="ADAL" clId="{C0A3687F-47BA-49EF-B2D9-4E6FD31D025F}" dt="2022-06-17T10:05:08.723" v="1446" actId="1076"/>
          <ac:spMkLst>
            <pc:docMk/>
            <pc:sldMk cId="2382595975" sldId="353"/>
            <ac:spMk id="50" creationId="{6AF4D653-C866-548F-D13B-179661E36B73}"/>
          </ac:spMkLst>
        </pc:spChg>
        <pc:spChg chg="mod">
          <ac:chgData name="NGUYEN PHAM ANH THU" userId="baf72463-252b-4d5f-a6ca-5a6327a9888d" providerId="ADAL" clId="{C0A3687F-47BA-49EF-B2D9-4E6FD31D025F}" dt="2022-06-17T10:22:34.250" v="2130" actId="1076"/>
          <ac:spMkLst>
            <pc:docMk/>
            <pc:sldMk cId="2382595975" sldId="353"/>
            <ac:spMk id="53" creationId="{53B94447-7237-4251-A69D-D9A5BE8322BE}"/>
          </ac:spMkLst>
        </pc:spChg>
        <pc:spChg chg="mod">
          <ac:chgData name="NGUYEN PHAM ANH THU" userId="baf72463-252b-4d5f-a6ca-5a6327a9888d" providerId="ADAL" clId="{C0A3687F-47BA-49EF-B2D9-4E6FD31D025F}" dt="2022-06-17T10:13:24.994" v="1665" actId="1076"/>
          <ac:spMkLst>
            <pc:docMk/>
            <pc:sldMk cId="2382595975" sldId="353"/>
            <ac:spMk id="56" creationId="{FCA26735-308A-5E48-65F9-841C8BB5162B}"/>
          </ac:spMkLst>
        </pc:spChg>
        <pc:spChg chg="mod">
          <ac:chgData name="NGUYEN PHAM ANH THU" userId="baf72463-252b-4d5f-a6ca-5a6327a9888d" providerId="ADAL" clId="{C0A3687F-47BA-49EF-B2D9-4E6FD31D025F}" dt="2022-06-17T10:23:22.883" v="2142" actId="1076"/>
          <ac:spMkLst>
            <pc:docMk/>
            <pc:sldMk cId="2382595975" sldId="353"/>
            <ac:spMk id="59" creationId="{C78504EE-EAFC-EC74-020B-8A1943FBD214}"/>
          </ac:spMkLst>
        </pc:spChg>
        <pc:spChg chg="mod">
          <ac:chgData name="NGUYEN PHAM ANH THU" userId="baf72463-252b-4d5f-a6ca-5a6327a9888d" providerId="ADAL" clId="{C0A3687F-47BA-49EF-B2D9-4E6FD31D025F}" dt="2022-06-17T10:23:11.502" v="2140" actId="1038"/>
          <ac:spMkLst>
            <pc:docMk/>
            <pc:sldMk cId="2382595975" sldId="353"/>
            <ac:spMk id="60" creationId="{2C654868-8D86-B24F-BF7A-BFFD637E4358}"/>
          </ac:spMkLst>
        </pc:spChg>
        <pc:spChg chg="del mod">
          <ac:chgData name="NGUYEN PHAM ANH THU" userId="baf72463-252b-4d5f-a6ca-5a6327a9888d" providerId="ADAL" clId="{C0A3687F-47BA-49EF-B2D9-4E6FD31D025F}" dt="2022-06-17T10:18:36.465" v="1908" actId="478"/>
          <ac:spMkLst>
            <pc:docMk/>
            <pc:sldMk cId="2382595975" sldId="353"/>
            <ac:spMk id="61" creationId="{036DBC67-34AB-FA21-5E17-7D80D8FC6A2A}"/>
          </ac:spMkLst>
        </pc:spChg>
        <pc:spChg chg="mod">
          <ac:chgData name="NGUYEN PHAM ANH THU" userId="baf72463-252b-4d5f-a6ca-5a6327a9888d" providerId="ADAL" clId="{C0A3687F-47BA-49EF-B2D9-4E6FD31D025F}" dt="2022-06-17T10:07:20.071" v="1530"/>
          <ac:spMkLst>
            <pc:docMk/>
            <pc:sldMk cId="2382595975" sldId="353"/>
            <ac:spMk id="63" creationId="{70DFC475-C81A-D1AB-CBC0-A44EE10D229D}"/>
          </ac:spMkLst>
        </pc:spChg>
        <pc:spChg chg="mod">
          <ac:chgData name="NGUYEN PHAM ANH THU" userId="baf72463-252b-4d5f-a6ca-5a6327a9888d" providerId="ADAL" clId="{C0A3687F-47BA-49EF-B2D9-4E6FD31D025F}" dt="2022-06-17T10:07:20.071" v="1530"/>
          <ac:spMkLst>
            <pc:docMk/>
            <pc:sldMk cId="2382595975" sldId="353"/>
            <ac:spMk id="64" creationId="{C8334171-1228-9D34-88E0-C3DC7633CE66}"/>
          </ac:spMkLst>
        </pc:spChg>
        <pc:spChg chg="mod">
          <ac:chgData name="NGUYEN PHAM ANH THU" userId="baf72463-252b-4d5f-a6ca-5a6327a9888d" providerId="ADAL" clId="{C0A3687F-47BA-49EF-B2D9-4E6FD31D025F}" dt="2022-06-17T10:07:43.597" v="1540"/>
          <ac:spMkLst>
            <pc:docMk/>
            <pc:sldMk cId="2382595975" sldId="353"/>
            <ac:spMk id="66" creationId="{CB3CDE97-DA55-D042-B4C2-B76A89DD0212}"/>
          </ac:spMkLst>
        </pc:spChg>
        <pc:spChg chg="mod">
          <ac:chgData name="NGUYEN PHAM ANH THU" userId="baf72463-252b-4d5f-a6ca-5a6327a9888d" providerId="ADAL" clId="{C0A3687F-47BA-49EF-B2D9-4E6FD31D025F}" dt="2022-06-17T10:07:43.597" v="1540"/>
          <ac:spMkLst>
            <pc:docMk/>
            <pc:sldMk cId="2382595975" sldId="353"/>
            <ac:spMk id="67" creationId="{B2608AF7-963A-2D6D-0750-C077BA0C51C4}"/>
          </ac:spMkLst>
        </pc:spChg>
        <pc:spChg chg="mod">
          <ac:chgData name="NGUYEN PHAM ANH THU" userId="baf72463-252b-4d5f-a6ca-5a6327a9888d" providerId="ADAL" clId="{C0A3687F-47BA-49EF-B2D9-4E6FD31D025F}" dt="2022-06-17T10:07:56.444" v="1542"/>
          <ac:spMkLst>
            <pc:docMk/>
            <pc:sldMk cId="2382595975" sldId="353"/>
            <ac:spMk id="69" creationId="{B54B22A6-E7BE-65B9-E2A8-C926AD715783}"/>
          </ac:spMkLst>
        </pc:spChg>
        <pc:spChg chg="mod">
          <ac:chgData name="NGUYEN PHAM ANH THU" userId="baf72463-252b-4d5f-a6ca-5a6327a9888d" providerId="ADAL" clId="{C0A3687F-47BA-49EF-B2D9-4E6FD31D025F}" dt="2022-06-17T10:07:56.444" v="1542"/>
          <ac:spMkLst>
            <pc:docMk/>
            <pc:sldMk cId="2382595975" sldId="353"/>
            <ac:spMk id="70" creationId="{90B6AF4A-007B-E036-E764-AEED9C87559F}"/>
          </ac:spMkLst>
        </pc:spChg>
        <pc:spChg chg="mod">
          <ac:chgData name="NGUYEN PHAM ANH THU" userId="baf72463-252b-4d5f-a6ca-5a6327a9888d" providerId="ADAL" clId="{C0A3687F-47BA-49EF-B2D9-4E6FD31D025F}" dt="2022-06-17T10:11:18.348" v="1630" actId="207"/>
          <ac:spMkLst>
            <pc:docMk/>
            <pc:sldMk cId="2382595975" sldId="353"/>
            <ac:spMk id="73" creationId="{3E41942C-967E-1F8A-83AA-CEB593F8D265}"/>
          </ac:spMkLst>
        </pc:spChg>
        <pc:spChg chg="mod">
          <ac:chgData name="NGUYEN PHAM ANH THU" userId="baf72463-252b-4d5f-a6ca-5a6327a9888d" providerId="ADAL" clId="{C0A3687F-47BA-49EF-B2D9-4E6FD31D025F}" dt="2022-06-17T10:11:18.348" v="1630" actId="207"/>
          <ac:spMkLst>
            <pc:docMk/>
            <pc:sldMk cId="2382595975" sldId="353"/>
            <ac:spMk id="74" creationId="{DF2DDDC8-372F-25C2-934C-49181604A310}"/>
          </ac:spMkLst>
        </pc:spChg>
        <pc:spChg chg="mod">
          <ac:chgData name="NGUYEN PHAM ANH THU" userId="baf72463-252b-4d5f-a6ca-5a6327a9888d" providerId="ADAL" clId="{C0A3687F-47BA-49EF-B2D9-4E6FD31D025F}" dt="2022-06-17T10:11:18.348" v="1630" actId="207"/>
          <ac:spMkLst>
            <pc:docMk/>
            <pc:sldMk cId="2382595975" sldId="353"/>
            <ac:spMk id="76" creationId="{AC0F3498-81DB-0B9E-441F-7E48C9A82E6F}"/>
          </ac:spMkLst>
        </pc:spChg>
        <pc:spChg chg="mod">
          <ac:chgData name="NGUYEN PHAM ANH THU" userId="baf72463-252b-4d5f-a6ca-5a6327a9888d" providerId="ADAL" clId="{C0A3687F-47BA-49EF-B2D9-4E6FD31D025F}" dt="2022-06-17T10:11:27.888" v="1632" actId="207"/>
          <ac:spMkLst>
            <pc:docMk/>
            <pc:sldMk cId="2382595975" sldId="353"/>
            <ac:spMk id="77" creationId="{8371709D-19F1-B226-A08C-42295E086CB8}"/>
          </ac:spMkLst>
        </pc:spChg>
        <pc:spChg chg="mod">
          <ac:chgData name="NGUYEN PHAM ANH THU" userId="baf72463-252b-4d5f-a6ca-5a6327a9888d" providerId="ADAL" clId="{C0A3687F-47BA-49EF-B2D9-4E6FD31D025F}" dt="2022-06-17T10:11:18.348" v="1630" actId="207"/>
          <ac:spMkLst>
            <pc:docMk/>
            <pc:sldMk cId="2382595975" sldId="353"/>
            <ac:spMk id="78" creationId="{54F66F14-16C2-83D2-B3A3-E29111D7150F}"/>
          </ac:spMkLst>
        </pc:spChg>
        <pc:spChg chg="mod">
          <ac:chgData name="NGUYEN PHAM ANH THU" userId="baf72463-252b-4d5f-a6ca-5a6327a9888d" providerId="ADAL" clId="{C0A3687F-47BA-49EF-B2D9-4E6FD31D025F}" dt="2022-06-17T10:11:18.348" v="1630" actId="207"/>
          <ac:spMkLst>
            <pc:docMk/>
            <pc:sldMk cId="2382595975" sldId="353"/>
            <ac:spMk id="79" creationId="{9FE99166-E73E-A3C2-490F-269656F7D10D}"/>
          </ac:spMkLst>
        </pc:spChg>
        <pc:spChg chg="add del mod">
          <ac:chgData name="NGUYEN PHAM ANH THU" userId="baf72463-252b-4d5f-a6ca-5a6327a9888d" providerId="ADAL" clId="{C0A3687F-47BA-49EF-B2D9-4E6FD31D025F}" dt="2022-06-17T10:11:31.372" v="1634" actId="478"/>
          <ac:spMkLst>
            <pc:docMk/>
            <pc:sldMk cId="2382595975" sldId="353"/>
            <ac:spMk id="80" creationId="{63254E1C-7AEA-8398-CD60-F53084EB4B69}"/>
          </ac:spMkLst>
        </pc:spChg>
        <pc:spChg chg="add mod">
          <ac:chgData name="NGUYEN PHAM ANH THU" userId="baf72463-252b-4d5f-a6ca-5a6327a9888d" providerId="ADAL" clId="{C0A3687F-47BA-49EF-B2D9-4E6FD31D025F}" dt="2022-06-17T10:24:27.673" v="2173" actId="1035"/>
          <ac:spMkLst>
            <pc:docMk/>
            <pc:sldMk cId="2382595975" sldId="353"/>
            <ac:spMk id="81" creationId="{6B3A915E-2475-C5DF-D8D4-1BECF0123A2C}"/>
          </ac:spMkLst>
        </pc:spChg>
        <pc:spChg chg="add mod">
          <ac:chgData name="NGUYEN PHAM ANH THU" userId="baf72463-252b-4d5f-a6ca-5a6327a9888d" providerId="ADAL" clId="{C0A3687F-47BA-49EF-B2D9-4E6FD31D025F}" dt="2022-06-17T10:24:27.673" v="2173" actId="1035"/>
          <ac:spMkLst>
            <pc:docMk/>
            <pc:sldMk cId="2382595975" sldId="353"/>
            <ac:spMk id="82" creationId="{7D3FBF18-DB91-7E8E-BC29-0B7F5C881378}"/>
          </ac:spMkLst>
        </pc:spChg>
        <pc:spChg chg="mod">
          <ac:chgData name="NGUYEN PHAM ANH THU" userId="baf72463-252b-4d5f-a6ca-5a6327a9888d" providerId="ADAL" clId="{C0A3687F-47BA-49EF-B2D9-4E6FD31D025F}" dt="2022-06-17T10:16:11.834" v="1889"/>
          <ac:spMkLst>
            <pc:docMk/>
            <pc:sldMk cId="2382595975" sldId="353"/>
            <ac:spMk id="84" creationId="{920B76ED-074B-9B40-9069-2B180A788513}"/>
          </ac:spMkLst>
        </pc:spChg>
        <pc:spChg chg="mod">
          <ac:chgData name="NGUYEN PHAM ANH THU" userId="baf72463-252b-4d5f-a6ca-5a6327a9888d" providerId="ADAL" clId="{C0A3687F-47BA-49EF-B2D9-4E6FD31D025F}" dt="2022-06-17T10:16:11.834" v="1889"/>
          <ac:spMkLst>
            <pc:docMk/>
            <pc:sldMk cId="2382595975" sldId="353"/>
            <ac:spMk id="85" creationId="{66A92D37-E98F-770F-2304-BBEB5C5A11AC}"/>
          </ac:spMkLst>
        </pc:spChg>
        <pc:spChg chg="mod">
          <ac:chgData name="NGUYEN PHAM ANH THU" userId="baf72463-252b-4d5f-a6ca-5a6327a9888d" providerId="ADAL" clId="{C0A3687F-47BA-49EF-B2D9-4E6FD31D025F}" dt="2022-06-17T10:24:16.066" v="2161" actId="404"/>
          <ac:spMkLst>
            <pc:docMk/>
            <pc:sldMk cId="2382595975" sldId="353"/>
            <ac:spMk id="87" creationId="{D1A0E9AA-0C4A-002B-BD99-10F8B43CC793}"/>
          </ac:spMkLst>
        </pc:spChg>
        <pc:spChg chg="mod">
          <ac:chgData name="NGUYEN PHAM ANH THU" userId="baf72463-252b-4d5f-a6ca-5a6327a9888d" providerId="ADAL" clId="{C0A3687F-47BA-49EF-B2D9-4E6FD31D025F}" dt="2022-06-17T10:24:16.066" v="2161" actId="404"/>
          <ac:spMkLst>
            <pc:docMk/>
            <pc:sldMk cId="2382595975" sldId="353"/>
            <ac:spMk id="88" creationId="{5F890480-B358-F59E-77B4-D9366B45D96F}"/>
          </ac:spMkLst>
        </pc:spChg>
        <pc:spChg chg="mod">
          <ac:chgData name="NGUYEN PHAM ANH THU" userId="baf72463-252b-4d5f-a6ca-5a6327a9888d" providerId="ADAL" clId="{C0A3687F-47BA-49EF-B2D9-4E6FD31D025F}" dt="2022-06-17T10:27:00.521" v="2199" actId="1076"/>
          <ac:spMkLst>
            <pc:docMk/>
            <pc:sldMk cId="2382595975" sldId="353"/>
            <ac:spMk id="91" creationId="{1696D60F-4895-F61D-3995-E555F32CFD3F}"/>
          </ac:spMkLst>
        </pc:spChg>
        <pc:spChg chg="mod">
          <ac:chgData name="NGUYEN PHAM ANH THU" userId="baf72463-252b-4d5f-a6ca-5a6327a9888d" providerId="ADAL" clId="{C0A3687F-47BA-49EF-B2D9-4E6FD31D025F}" dt="2022-06-17T10:25:51.677" v="2174"/>
          <ac:spMkLst>
            <pc:docMk/>
            <pc:sldMk cId="2382595975" sldId="353"/>
            <ac:spMk id="92" creationId="{AFA4087E-5CD2-6996-24E2-257280ADABF1}"/>
          </ac:spMkLst>
        </pc:spChg>
        <pc:spChg chg="mod">
          <ac:chgData name="NGUYEN PHAM ANH THU" userId="baf72463-252b-4d5f-a6ca-5a6327a9888d" providerId="ADAL" clId="{C0A3687F-47BA-49EF-B2D9-4E6FD31D025F}" dt="2022-06-17T10:25:51.677" v="2174"/>
          <ac:spMkLst>
            <pc:docMk/>
            <pc:sldMk cId="2382595975" sldId="353"/>
            <ac:spMk id="94" creationId="{9D98339A-6AFD-0311-DEFE-3F512B9E7EA6}"/>
          </ac:spMkLst>
        </pc:spChg>
        <pc:spChg chg="mod">
          <ac:chgData name="NGUYEN PHAM ANH THU" userId="baf72463-252b-4d5f-a6ca-5a6327a9888d" providerId="ADAL" clId="{C0A3687F-47BA-49EF-B2D9-4E6FD31D025F}" dt="2022-06-17T10:25:51.677" v="2174"/>
          <ac:spMkLst>
            <pc:docMk/>
            <pc:sldMk cId="2382595975" sldId="353"/>
            <ac:spMk id="95" creationId="{EAC661F3-390D-5A3E-458D-963FA0124A87}"/>
          </ac:spMkLst>
        </pc:spChg>
        <pc:spChg chg="mod">
          <ac:chgData name="NGUYEN PHAM ANH THU" userId="baf72463-252b-4d5f-a6ca-5a6327a9888d" providerId="ADAL" clId="{C0A3687F-47BA-49EF-B2D9-4E6FD31D025F}" dt="2022-06-17T10:25:51.677" v="2174"/>
          <ac:spMkLst>
            <pc:docMk/>
            <pc:sldMk cId="2382595975" sldId="353"/>
            <ac:spMk id="96" creationId="{61736C91-582A-D280-B2A6-071A3E36C4A0}"/>
          </ac:spMkLst>
        </pc:spChg>
        <pc:spChg chg="mod">
          <ac:chgData name="NGUYEN PHAM ANH THU" userId="baf72463-252b-4d5f-a6ca-5a6327a9888d" providerId="ADAL" clId="{C0A3687F-47BA-49EF-B2D9-4E6FD31D025F}" dt="2022-06-17T10:26:14.739" v="2182" actId="1076"/>
          <ac:spMkLst>
            <pc:docMk/>
            <pc:sldMk cId="2382595975" sldId="353"/>
            <ac:spMk id="97" creationId="{6C9E4E38-37BF-0822-2C86-47B206EE5E38}"/>
          </ac:spMkLst>
        </pc:spChg>
        <pc:spChg chg="mod">
          <ac:chgData name="NGUYEN PHAM ANH THU" userId="baf72463-252b-4d5f-a6ca-5a6327a9888d" providerId="ADAL" clId="{C0A3687F-47BA-49EF-B2D9-4E6FD31D025F}" dt="2022-06-17T10:26:41.616" v="2195" actId="1037"/>
          <ac:spMkLst>
            <pc:docMk/>
            <pc:sldMk cId="2382595975" sldId="353"/>
            <ac:spMk id="98" creationId="{31F4D8F0-163A-9C4C-7FBD-B49208DFAB9A}"/>
          </ac:spMkLst>
        </pc:spChg>
        <pc:spChg chg="add mod">
          <ac:chgData name="NGUYEN PHAM ANH THU" userId="baf72463-252b-4d5f-a6ca-5a6327a9888d" providerId="ADAL" clId="{C0A3687F-47BA-49EF-B2D9-4E6FD31D025F}" dt="2022-06-17T10:29:25.063" v="2380" actId="20577"/>
          <ac:spMkLst>
            <pc:docMk/>
            <pc:sldMk cId="2382595975" sldId="353"/>
            <ac:spMk id="99" creationId="{C567836E-1111-EF44-B298-B0F070C03CBD}"/>
          </ac:spMkLst>
        </pc:spChg>
        <pc:grpChg chg="del mod">
          <ac:chgData name="NGUYEN PHAM ANH THU" userId="baf72463-252b-4d5f-a6ca-5a6327a9888d" providerId="ADAL" clId="{C0A3687F-47BA-49EF-B2D9-4E6FD31D025F}" dt="2022-06-17T10:17:19.948" v="1899" actId="478"/>
          <ac:grpSpMkLst>
            <pc:docMk/>
            <pc:sldMk cId="2382595975" sldId="353"/>
            <ac:grpSpMk id="25" creationId="{A534AA34-9E8C-A0A9-D239-0DC764E332FB}"/>
          </ac:grpSpMkLst>
        </pc:grpChg>
        <pc:grpChg chg="del mod">
          <ac:chgData name="NGUYEN PHAM ANH THU" userId="baf72463-252b-4d5f-a6ca-5a6327a9888d" providerId="ADAL" clId="{C0A3687F-47BA-49EF-B2D9-4E6FD31D025F}" dt="2022-06-17T10:18:18.891" v="1904" actId="478"/>
          <ac:grpSpMkLst>
            <pc:docMk/>
            <pc:sldMk cId="2382595975" sldId="353"/>
            <ac:grpSpMk id="32" creationId="{B6776CDA-484D-1DF7-33F0-11AC7291E964}"/>
          </ac:grpSpMkLst>
        </pc:grpChg>
        <pc:grpChg chg="del mod">
          <ac:chgData name="NGUYEN PHAM ANH THU" userId="baf72463-252b-4d5f-a6ca-5a6327a9888d" providerId="ADAL" clId="{C0A3687F-47BA-49EF-B2D9-4E6FD31D025F}" dt="2022-06-17T10:18:19.747" v="1905" actId="478"/>
          <ac:grpSpMkLst>
            <pc:docMk/>
            <pc:sldMk cId="2382595975" sldId="353"/>
            <ac:grpSpMk id="35" creationId="{9586B4FD-2A92-711B-B0C9-1B8CE175A058}"/>
          </ac:grpSpMkLst>
        </pc:grpChg>
        <pc:grpChg chg="mod">
          <ac:chgData name="NGUYEN PHAM ANH THU" userId="baf72463-252b-4d5f-a6ca-5a6327a9888d" providerId="ADAL" clId="{C0A3687F-47BA-49EF-B2D9-4E6FD31D025F}" dt="2022-06-17T10:24:27.673" v="2173" actId="1035"/>
          <ac:grpSpMkLst>
            <pc:docMk/>
            <pc:sldMk cId="2382595975" sldId="353"/>
            <ac:grpSpMk id="40" creationId="{A364BD72-E067-C1C9-71D8-481227877AE9}"/>
          </ac:grpSpMkLst>
        </pc:grpChg>
        <pc:grpChg chg="del">
          <ac:chgData name="NGUYEN PHAM ANH THU" userId="baf72463-252b-4d5f-a6ca-5a6327a9888d" providerId="ADAL" clId="{C0A3687F-47BA-49EF-B2D9-4E6FD31D025F}" dt="2022-06-17T10:05:02.458" v="1445" actId="478"/>
          <ac:grpSpMkLst>
            <pc:docMk/>
            <pc:sldMk cId="2382595975" sldId="353"/>
            <ac:grpSpMk id="44" creationId="{C8EBFD0D-32CE-69F3-AB13-3E1F3454B456}"/>
          </ac:grpSpMkLst>
        </pc:grpChg>
        <pc:grpChg chg="mod">
          <ac:chgData name="NGUYEN PHAM ANH THU" userId="baf72463-252b-4d5f-a6ca-5a6327a9888d" providerId="ADAL" clId="{C0A3687F-47BA-49EF-B2D9-4E6FD31D025F}" dt="2022-06-17T10:24:27.673" v="2173" actId="1035"/>
          <ac:grpSpMkLst>
            <pc:docMk/>
            <pc:sldMk cId="2382595975" sldId="353"/>
            <ac:grpSpMk id="51" creationId="{4E952155-DF22-06A9-C6C3-98F5CB983DDD}"/>
          </ac:grpSpMkLst>
        </pc:grpChg>
        <pc:grpChg chg="add mod">
          <ac:chgData name="NGUYEN PHAM ANH THU" userId="baf72463-252b-4d5f-a6ca-5a6327a9888d" providerId="ADAL" clId="{C0A3687F-47BA-49EF-B2D9-4E6FD31D025F}" dt="2022-06-17T10:24:27.673" v="2173" actId="1035"/>
          <ac:grpSpMkLst>
            <pc:docMk/>
            <pc:sldMk cId="2382595975" sldId="353"/>
            <ac:grpSpMk id="62" creationId="{F200B710-AEC5-F77A-42AF-46C537E5AA28}"/>
          </ac:grpSpMkLst>
        </pc:grpChg>
        <pc:grpChg chg="add mod">
          <ac:chgData name="NGUYEN PHAM ANH THU" userId="baf72463-252b-4d5f-a6ca-5a6327a9888d" providerId="ADAL" clId="{C0A3687F-47BA-49EF-B2D9-4E6FD31D025F}" dt="2022-06-17T10:24:27.673" v="2173" actId="1035"/>
          <ac:grpSpMkLst>
            <pc:docMk/>
            <pc:sldMk cId="2382595975" sldId="353"/>
            <ac:grpSpMk id="65" creationId="{96CF7335-1C3E-80B3-C15B-4FE05CAD5ABB}"/>
          </ac:grpSpMkLst>
        </pc:grpChg>
        <pc:grpChg chg="add mod">
          <ac:chgData name="NGUYEN PHAM ANH THU" userId="baf72463-252b-4d5f-a6ca-5a6327a9888d" providerId="ADAL" clId="{C0A3687F-47BA-49EF-B2D9-4E6FD31D025F}" dt="2022-06-17T10:24:27.673" v="2173" actId="1035"/>
          <ac:grpSpMkLst>
            <pc:docMk/>
            <pc:sldMk cId="2382595975" sldId="353"/>
            <ac:grpSpMk id="68" creationId="{1329EACC-7453-B151-2033-9DC80876BC78}"/>
          </ac:grpSpMkLst>
        </pc:grpChg>
        <pc:grpChg chg="add del mod">
          <ac:chgData name="NGUYEN PHAM ANH THU" userId="baf72463-252b-4d5f-a6ca-5a6327a9888d" providerId="ADAL" clId="{C0A3687F-47BA-49EF-B2D9-4E6FD31D025F}" dt="2022-06-17T10:11:30.155" v="1633" actId="478"/>
          <ac:grpSpMkLst>
            <pc:docMk/>
            <pc:sldMk cId="2382595975" sldId="353"/>
            <ac:grpSpMk id="71" creationId="{D2F811C7-7A59-06F6-67FC-8F6AAB213139}"/>
          </ac:grpSpMkLst>
        </pc:grpChg>
        <pc:grpChg chg="mod">
          <ac:chgData name="NGUYEN PHAM ANH THU" userId="baf72463-252b-4d5f-a6ca-5a6327a9888d" providerId="ADAL" clId="{C0A3687F-47BA-49EF-B2D9-4E6FD31D025F}" dt="2022-06-17T10:11:18.348" v="1630" actId="207"/>
          <ac:grpSpMkLst>
            <pc:docMk/>
            <pc:sldMk cId="2382595975" sldId="353"/>
            <ac:grpSpMk id="72" creationId="{F3FE2045-53CF-3956-FE94-7C08063FD59C}"/>
          </ac:grpSpMkLst>
        </pc:grpChg>
        <pc:grpChg chg="mod">
          <ac:chgData name="NGUYEN PHAM ANH THU" userId="baf72463-252b-4d5f-a6ca-5a6327a9888d" providerId="ADAL" clId="{C0A3687F-47BA-49EF-B2D9-4E6FD31D025F}" dt="2022-06-17T10:11:18.348" v="1630" actId="207"/>
          <ac:grpSpMkLst>
            <pc:docMk/>
            <pc:sldMk cId="2382595975" sldId="353"/>
            <ac:grpSpMk id="75" creationId="{062E2BC6-1AAB-D2A2-C460-D39BC1E9B899}"/>
          </ac:grpSpMkLst>
        </pc:grpChg>
        <pc:grpChg chg="add mod">
          <ac:chgData name="NGUYEN PHAM ANH THU" userId="baf72463-252b-4d5f-a6ca-5a6327a9888d" providerId="ADAL" clId="{C0A3687F-47BA-49EF-B2D9-4E6FD31D025F}" dt="2022-06-17T10:24:27.673" v="2173" actId="1035"/>
          <ac:grpSpMkLst>
            <pc:docMk/>
            <pc:sldMk cId="2382595975" sldId="353"/>
            <ac:grpSpMk id="83" creationId="{A388020B-DA82-ECA4-DA71-FED5B335E001}"/>
          </ac:grpSpMkLst>
        </pc:grpChg>
        <pc:grpChg chg="add mod">
          <ac:chgData name="NGUYEN PHAM ANH THU" userId="baf72463-252b-4d5f-a6ca-5a6327a9888d" providerId="ADAL" clId="{C0A3687F-47BA-49EF-B2D9-4E6FD31D025F}" dt="2022-06-17T10:24:20.170" v="2162" actId="1076"/>
          <ac:grpSpMkLst>
            <pc:docMk/>
            <pc:sldMk cId="2382595975" sldId="353"/>
            <ac:grpSpMk id="86" creationId="{57C2B563-DA14-A7F4-0998-135C6822399E}"/>
          </ac:grpSpMkLst>
        </pc:grpChg>
        <pc:grpChg chg="add mod">
          <ac:chgData name="NGUYEN PHAM ANH THU" userId="baf72463-252b-4d5f-a6ca-5a6327a9888d" providerId="ADAL" clId="{C0A3687F-47BA-49EF-B2D9-4E6FD31D025F}" dt="2022-06-17T10:26:05.513" v="2179" actId="1076"/>
          <ac:grpSpMkLst>
            <pc:docMk/>
            <pc:sldMk cId="2382595975" sldId="353"/>
            <ac:grpSpMk id="89" creationId="{F38E1CDA-7001-4450-D702-71A829B0FED2}"/>
          </ac:grpSpMkLst>
        </pc:grpChg>
        <pc:grpChg chg="mod">
          <ac:chgData name="NGUYEN PHAM ANH THU" userId="baf72463-252b-4d5f-a6ca-5a6327a9888d" providerId="ADAL" clId="{C0A3687F-47BA-49EF-B2D9-4E6FD31D025F}" dt="2022-06-17T10:25:51.677" v="2174"/>
          <ac:grpSpMkLst>
            <pc:docMk/>
            <pc:sldMk cId="2382595975" sldId="353"/>
            <ac:grpSpMk id="90" creationId="{1E918584-5AD1-A48D-82C9-DEDF9C7281AD}"/>
          </ac:grpSpMkLst>
        </pc:grpChg>
        <pc:grpChg chg="mod">
          <ac:chgData name="NGUYEN PHAM ANH THU" userId="baf72463-252b-4d5f-a6ca-5a6327a9888d" providerId="ADAL" clId="{C0A3687F-47BA-49EF-B2D9-4E6FD31D025F}" dt="2022-06-17T10:25:51.677" v="2174"/>
          <ac:grpSpMkLst>
            <pc:docMk/>
            <pc:sldMk cId="2382595975" sldId="353"/>
            <ac:grpSpMk id="93" creationId="{271813E9-2EF1-D1C9-85BD-400687013ADF}"/>
          </ac:grpSpMkLst>
        </pc:grpChg>
      </pc:sldChg>
      <pc:sldChg chg="addSp delSp modSp add mod delAnim modAnim">
        <pc:chgData name="NGUYEN PHAM ANH THU" userId="baf72463-252b-4d5f-a6ca-5a6327a9888d" providerId="ADAL" clId="{C0A3687F-47BA-49EF-B2D9-4E6FD31D025F}" dt="2022-06-17T10:31:40.643" v="2422" actId="1076"/>
        <pc:sldMkLst>
          <pc:docMk/>
          <pc:sldMk cId="2495981819" sldId="354"/>
        </pc:sldMkLst>
        <pc:spChg chg="mod">
          <ac:chgData name="NGUYEN PHAM ANH THU" userId="baf72463-252b-4d5f-a6ca-5a6327a9888d" providerId="ADAL" clId="{C0A3687F-47BA-49EF-B2D9-4E6FD31D025F}" dt="2022-06-17T10:31:40.643" v="2422" actId="1076"/>
          <ac:spMkLst>
            <pc:docMk/>
            <pc:sldMk cId="2495981819" sldId="354"/>
            <ac:spMk id="6" creationId="{6F42FB93-6FBC-53E4-9061-114DC7A445E1}"/>
          </ac:spMkLst>
        </pc:spChg>
        <pc:spChg chg="add mod">
          <ac:chgData name="NGUYEN PHAM ANH THU" userId="baf72463-252b-4d5f-a6ca-5a6327a9888d" providerId="ADAL" clId="{C0A3687F-47BA-49EF-B2D9-4E6FD31D025F}" dt="2022-06-17T10:30:49.563" v="2418" actId="164"/>
          <ac:spMkLst>
            <pc:docMk/>
            <pc:sldMk cId="2495981819" sldId="354"/>
            <ac:spMk id="7" creationId="{27D43AFC-FC7C-70F3-094A-82C78429D159}"/>
          </ac:spMkLst>
        </pc:spChg>
        <pc:spChg chg="add mod">
          <ac:chgData name="NGUYEN PHAM ANH THU" userId="baf72463-252b-4d5f-a6ca-5a6327a9888d" providerId="ADAL" clId="{C0A3687F-47BA-49EF-B2D9-4E6FD31D025F}" dt="2022-06-17T10:31:40.643" v="2422" actId="1076"/>
          <ac:spMkLst>
            <pc:docMk/>
            <pc:sldMk cId="2495981819" sldId="354"/>
            <ac:spMk id="8" creationId="{7FAB5BBA-72FE-47F1-B061-7F5CFB455AA0}"/>
          </ac:spMkLst>
        </pc:spChg>
        <pc:spChg chg="add mod">
          <ac:chgData name="NGUYEN PHAM ANH THU" userId="baf72463-252b-4d5f-a6ca-5a6327a9888d" providerId="ADAL" clId="{C0A3687F-47BA-49EF-B2D9-4E6FD31D025F}" dt="2022-06-17T10:31:40.643" v="2422" actId="1076"/>
          <ac:spMkLst>
            <pc:docMk/>
            <pc:sldMk cId="2495981819" sldId="354"/>
            <ac:spMk id="10" creationId="{9235FAE6-3328-4BF4-B46E-6F1B0488C8E9}"/>
          </ac:spMkLst>
        </pc:spChg>
        <pc:spChg chg="add mod">
          <ac:chgData name="NGUYEN PHAM ANH THU" userId="baf72463-252b-4d5f-a6ca-5a6327a9888d" providerId="ADAL" clId="{C0A3687F-47BA-49EF-B2D9-4E6FD31D025F}" dt="2022-06-17T10:31:40.643" v="2422" actId="1076"/>
          <ac:spMkLst>
            <pc:docMk/>
            <pc:sldMk cId="2495981819" sldId="354"/>
            <ac:spMk id="12" creationId="{3703952D-88A6-ED6C-C256-7E3DC6F49598}"/>
          </ac:spMkLst>
        </pc:spChg>
        <pc:spChg chg="add mod">
          <ac:chgData name="NGUYEN PHAM ANH THU" userId="baf72463-252b-4d5f-a6ca-5a6327a9888d" providerId="ADAL" clId="{C0A3687F-47BA-49EF-B2D9-4E6FD31D025F}" dt="2022-06-17T10:31:40.643" v="2422" actId="1076"/>
          <ac:spMkLst>
            <pc:docMk/>
            <pc:sldMk cId="2495981819" sldId="354"/>
            <ac:spMk id="14" creationId="{67FDD4EE-9C74-8B48-17CC-425CED9F34A3}"/>
          </ac:spMkLst>
        </pc:spChg>
        <pc:spChg chg="mod">
          <ac:chgData name="NGUYEN PHAM ANH THU" userId="baf72463-252b-4d5f-a6ca-5a6327a9888d" providerId="ADAL" clId="{C0A3687F-47BA-49EF-B2D9-4E6FD31D025F}" dt="2022-06-17T10:30:49.563" v="2418" actId="164"/>
          <ac:spMkLst>
            <pc:docMk/>
            <pc:sldMk cId="2495981819" sldId="354"/>
            <ac:spMk id="66" creationId="{03455391-8554-0BF9-1230-4BBE4E79E830}"/>
          </ac:spMkLst>
        </pc:spChg>
        <pc:grpChg chg="add mod">
          <ac:chgData name="NGUYEN PHAM ANH THU" userId="baf72463-252b-4d5f-a6ca-5a6327a9888d" providerId="ADAL" clId="{C0A3687F-47BA-49EF-B2D9-4E6FD31D025F}" dt="2022-06-17T10:31:40.643" v="2422" actId="1076"/>
          <ac:grpSpMkLst>
            <pc:docMk/>
            <pc:sldMk cId="2495981819" sldId="354"/>
            <ac:grpSpMk id="2" creationId="{0E0289E7-B67A-D7BB-1570-DE3637E164E6}"/>
          </ac:grpSpMkLst>
        </pc:grpChg>
        <pc:picChg chg="add mod">
          <ac:chgData name="NGUYEN PHAM ANH THU" userId="baf72463-252b-4d5f-a6ca-5a6327a9888d" providerId="ADAL" clId="{C0A3687F-47BA-49EF-B2D9-4E6FD31D025F}" dt="2022-06-17T10:31:40.643" v="2422" actId="1076"/>
          <ac:picMkLst>
            <pc:docMk/>
            <pc:sldMk cId="2495981819" sldId="354"/>
            <ac:picMk id="9" creationId="{72C3DE69-B15B-7595-1B88-526B12EDFF67}"/>
          </ac:picMkLst>
        </pc:picChg>
        <pc:picChg chg="add mod">
          <ac:chgData name="NGUYEN PHAM ANH THU" userId="baf72463-252b-4d5f-a6ca-5a6327a9888d" providerId="ADAL" clId="{C0A3687F-47BA-49EF-B2D9-4E6FD31D025F}" dt="2022-06-17T10:31:40.643" v="2422" actId="1076"/>
          <ac:picMkLst>
            <pc:docMk/>
            <pc:sldMk cId="2495981819" sldId="354"/>
            <ac:picMk id="11" creationId="{576F7F22-AF03-5720-4629-FBAB847F729A}"/>
          </ac:picMkLst>
        </pc:picChg>
        <pc:picChg chg="add mod">
          <ac:chgData name="NGUYEN PHAM ANH THU" userId="baf72463-252b-4d5f-a6ca-5a6327a9888d" providerId="ADAL" clId="{C0A3687F-47BA-49EF-B2D9-4E6FD31D025F}" dt="2022-06-17T10:31:40.643" v="2422" actId="1076"/>
          <ac:picMkLst>
            <pc:docMk/>
            <pc:sldMk cId="2495981819" sldId="354"/>
            <ac:picMk id="13" creationId="{C7E89709-5707-C130-8CED-56A604D30FE5}"/>
          </ac:picMkLst>
        </pc:picChg>
        <pc:picChg chg="add mod">
          <ac:chgData name="NGUYEN PHAM ANH THU" userId="baf72463-252b-4d5f-a6ca-5a6327a9888d" providerId="ADAL" clId="{C0A3687F-47BA-49EF-B2D9-4E6FD31D025F}" dt="2022-06-17T10:31:40.643" v="2422" actId="1076"/>
          <ac:picMkLst>
            <pc:docMk/>
            <pc:sldMk cId="2495981819" sldId="354"/>
            <ac:picMk id="15" creationId="{0AB18313-0EA5-37D7-C408-82ED891036C8}"/>
          </ac:picMkLst>
        </pc:picChg>
        <pc:picChg chg="del">
          <ac:chgData name="NGUYEN PHAM ANH THU" userId="baf72463-252b-4d5f-a6ca-5a6327a9888d" providerId="ADAL" clId="{C0A3687F-47BA-49EF-B2D9-4E6FD31D025F}" dt="2022-06-17T10:30:09.979" v="2384" actId="478"/>
          <ac:picMkLst>
            <pc:docMk/>
            <pc:sldMk cId="2495981819" sldId="354"/>
            <ac:picMk id="67" creationId="{8902DE78-13B4-8522-4ED2-4CDD073A012F}"/>
          </ac:picMkLst>
        </pc:picChg>
      </pc:sldChg>
      <pc:sldMasterChg chg="addSp delSp modSp mod modTransition setBg delSldLayout modSldLayout">
        <pc:chgData name="NGUYEN PHAM ANH THU" userId="baf72463-252b-4d5f-a6ca-5a6327a9888d" providerId="ADAL" clId="{C0A3687F-47BA-49EF-B2D9-4E6FD31D025F}" dt="2022-06-11T04:48:44.527" v="892" actId="1076"/>
        <pc:sldMasterMkLst>
          <pc:docMk/>
          <pc:sldMasterMk cId="2527617922" sldId="2147483648"/>
        </pc:sldMasterMkLst>
        <pc:picChg chg="add mod">
          <ac:chgData name="NGUYEN PHAM ANH THU" userId="baf72463-252b-4d5f-a6ca-5a6327a9888d" providerId="ADAL" clId="{C0A3687F-47BA-49EF-B2D9-4E6FD31D025F}" dt="2022-06-11T04:41:25.597" v="833" actId="14100"/>
          <ac:picMkLst>
            <pc:docMk/>
            <pc:sldMasterMk cId="2527617922" sldId="2147483648"/>
            <ac:picMk id="8" creationId="{58A58A2F-2AC9-5D0A-DEBF-B08BAE963B40}"/>
          </ac:picMkLst>
        </pc:picChg>
        <pc:picChg chg="add del mod">
          <ac:chgData name="NGUYEN PHAM ANH THU" userId="baf72463-252b-4d5f-a6ca-5a6327a9888d" providerId="ADAL" clId="{C0A3687F-47BA-49EF-B2D9-4E6FD31D025F}" dt="2022-06-11T04:47:09.131" v="879" actId="478"/>
          <ac:picMkLst>
            <pc:docMk/>
            <pc:sldMasterMk cId="2527617922" sldId="2147483648"/>
            <ac:picMk id="9" creationId="{F790786D-B56E-B2F5-E0AD-D59886C267D0}"/>
          </ac:picMkLst>
        </pc:picChg>
        <pc:sldLayoutChg chg="addSp modSp mod modTransition setBg">
          <pc:chgData name="NGUYEN PHAM ANH THU" userId="baf72463-252b-4d5f-a6ca-5a6327a9888d" providerId="ADAL" clId="{C0A3687F-47BA-49EF-B2D9-4E6FD31D025F}" dt="2022-06-11T04:47:16.280" v="881" actId="1076"/>
          <pc:sldLayoutMkLst>
            <pc:docMk/>
            <pc:sldMasterMk cId="2527617922" sldId="2147483648"/>
            <pc:sldLayoutMk cId="362267249" sldId="2147483649"/>
          </pc:sldLayoutMkLst>
          <pc:picChg chg="add mod">
            <ac:chgData name="NGUYEN PHAM ANH THU" userId="baf72463-252b-4d5f-a6ca-5a6327a9888d" providerId="ADAL" clId="{C0A3687F-47BA-49EF-B2D9-4E6FD31D025F}" dt="2022-06-11T04:47:16.280" v="881" actId="1076"/>
            <ac:picMkLst>
              <pc:docMk/>
              <pc:sldMasterMk cId="2527617922" sldId="2147483648"/>
              <pc:sldLayoutMk cId="362267249" sldId="2147483649"/>
              <ac:picMk id="7" creationId="{AADBBC1D-CA02-E130-A4F4-E12CDA4DA36D}"/>
            </ac:picMkLst>
          </pc:picChg>
        </pc:sldLayoutChg>
        <pc:sldLayoutChg chg="addSp modSp mod modTransition setBg">
          <pc:chgData name="NGUYEN PHAM ANH THU" userId="baf72463-252b-4d5f-a6ca-5a6327a9888d" providerId="ADAL" clId="{C0A3687F-47BA-49EF-B2D9-4E6FD31D025F}" dt="2022-06-11T04:48:44.527" v="892" actId="1076"/>
          <pc:sldLayoutMkLst>
            <pc:docMk/>
            <pc:sldMasterMk cId="2527617922" sldId="2147483648"/>
            <pc:sldLayoutMk cId="2974090500" sldId="2147483650"/>
          </pc:sldLayoutMkLst>
          <pc:picChg chg="add mod">
            <ac:chgData name="NGUYEN PHAM ANH THU" userId="baf72463-252b-4d5f-a6ca-5a6327a9888d" providerId="ADAL" clId="{C0A3687F-47BA-49EF-B2D9-4E6FD31D025F}" dt="2022-06-11T04:48:44.527" v="892" actId="1076"/>
            <ac:picMkLst>
              <pc:docMk/>
              <pc:sldMasterMk cId="2527617922" sldId="2147483648"/>
              <pc:sldLayoutMk cId="2974090500" sldId="2147483650"/>
              <ac:picMk id="2" creationId="{31C40F68-1D76-85BC-7569-3F2807C46C5B}"/>
            </ac:picMkLst>
          </pc:picChg>
        </pc:sldLayoutChg>
        <pc:sldLayoutChg chg="modTransition setBg">
          <pc:chgData name="NGUYEN PHAM ANH THU" userId="baf72463-252b-4d5f-a6ca-5a6327a9888d" providerId="ADAL" clId="{C0A3687F-47BA-49EF-B2D9-4E6FD31D025F}" dt="2022-06-11T04:45:12.922" v="862"/>
          <pc:sldLayoutMkLst>
            <pc:docMk/>
            <pc:sldMasterMk cId="2527617922" sldId="2147483648"/>
            <pc:sldLayoutMk cId="3182271353" sldId="2147483651"/>
          </pc:sldLayoutMkLst>
        </pc:sldLayoutChg>
        <pc:sldLayoutChg chg="addSp modSp mod modTransition setBg">
          <pc:chgData name="NGUYEN PHAM ANH THU" userId="baf72463-252b-4d5f-a6ca-5a6327a9888d" providerId="ADAL" clId="{C0A3687F-47BA-49EF-B2D9-4E6FD31D025F}" dt="2022-06-11T04:47:21.024" v="883" actId="1076"/>
          <pc:sldLayoutMkLst>
            <pc:docMk/>
            <pc:sldMasterMk cId="2527617922" sldId="2147483648"/>
            <pc:sldLayoutMk cId="4181572492" sldId="2147483652"/>
          </pc:sldLayoutMkLst>
          <pc:picChg chg="add mod">
            <ac:chgData name="NGUYEN PHAM ANH THU" userId="baf72463-252b-4d5f-a6ca-5a6327a9888d" providerId="ADAL" clId="{C0A3687F-47BA-49EF-B2D9-4E6FD31D025F}" dt="2022-06-11T04:47:21.024" v="883" actId="1076"/>
            <ac:picMkLst>
              <pc:docMk/>
              <pc:sldMasterMk cId="2527617922" sldId="2147483648"/>
              <pc:sldLayoutMk cId="4181572492" sldId="2147483652"/>
              <ac:picMk id="8" creationId="{77F3E806-16C3-2980-0E8F-BD70E8FB7BBA}"/>
            </ac:picMkLst>
          </pc:picChg>
        </pc:sldLayoutChg>
        <pc:sldLayoutChg chg="modTransition setBg">
          <pc:chgData name="NGUYEN PHAM ANH THU" userId="baf72463-252b-4d5f-a6ca-5a6327a9888d" providerId="ADAL" clId="{C0A3687F-47BA-49EF-B2D9-4E6FD31D025F}" dt="2022-06-11T04:45:12.922" v="862"/>
          <pc:sldLayoutMkLst>
            <pc:docMk/>
            <pc:sldMasterMk cId="2527617922" sldId="2147483648"/>
            <pc:sldLayoutMk cId="1330151901" sldId="2147483653"/>
          </pc:sldLayoutMkLst>
        </pc:sldLayoutChg>
        <pc:sldLayoutChg chg="modTransition setBg">
          <pc:chgData name="NGUYEN PHAM ANH THU" userId="baf72463-252b-4d5f-a6ca-5a6327a9888d" providerId="ADAL" clId="{C0A3687F-47BA-49EF-B2D9-4E6FD31D025F}" dt="2022-06-11T04:45:12.922" v="862"/>
          <pc:sldLayoutMkLst>
            <pc:docMk/>
            <pc:sldMasterMk cId="2527617922" sldId="2147483648"/>
            <pc:sldLayoutMk cId="2057387541" sldId="2147483654"/>
          </pc:sldLayoutMkLst>
        </pc:sldLayoutChg>
        <pc:sldLayoutChg chg="modTransition setBg">
          <pc:chgData name="NGUYEN PHAM ANH THU" userId="baf72463-252b-4d5f-a6ca-5a6327a9888d" providerId="ADAL" clId="{C0A3687F-47BA-49EF-B2D9-4E6FD31D025F}" dt="2022-06-11T04:45:12.922" v="862"/>
          <pc:sldLayoutMkLst>
            <pc:docMk/>
            <pc:sldMasterMk cId="2527617922" sldId="2147483648"/>
            <pc:sldLayoutMk cId="3974959395" sldId="2147483655"/>
          </pc:sldLayoutMkLst>
        </pc:sldLayoutChg>
        <pc:sldLayoutChg chg="addSp modSp mod modTransition setBg">
          <pc:chgData name="NGUYEN PHAM ANH THU" userId="baf72463-252b-4d5f-a6ca-5a6327a9888d" providerId="ADAL" clId="{C0A3687F-47BA-49EF-B2D9-4E6FD31D025F}" dt="2022-06-11T04:47:26.119" v="885" actId="1076"/>
          <pc:sldLayoutMkLst>
            <pc:docMk/>
            <pc:sldMasterMk cId="2527617922" sldId="2147483648"/>
            <pc:sldLayoutMk cId="4251670572" sldId="2147483656"/>
          </pc:sldLayoutMkLst>
          <pc:picChg chg="add mod">
            <ac:chgData name="NGUYEN PHAM ANH THU" userId="baf72463-252b-4d5f-a6ca-5a6327a9888d" providerId="ADAL" clId="{C0A3687F-47BA-49EF-B2D9-4E6FD31D025F}" dt="2022-06-11T04:47:26.119" v="885" actId="1076"/>
            <ac:picMkLst>
              <pc:docMk/>
              <pc:sldMasterMk cId="2527617922" sldId="2147483648"/>
              <pc:sldLayoutMk cId="4251670572" sldId="2147483656"/>
              <ac:picMk id="8" creationId="{40017C26-0140-00D7-8C76-1B29164481AF}"/>
            </ac:picMkLst>
          </pc:picChg>
        </pc:sldLayoutChg>
        <pc:sldLayoutChg chg="modTransition setBg">
          <pc:chgData name="NGUYEN PHAM ANH THU" userId="baf72463-252b-4d5f-a6ca-5a6327a9888d" providerId="ADAL" clId="{C0A3687F-47BA-49EF-B2D9-4E6FD31D025F}" dt="2022-06-11T04:45:12.922" v="862"/>
          <pc:sldLayoutMkLst>
            <pc:docMk/>
            <pc:sldMasterMk cId="2527617922" sldId="2147483648"/>
            <pc:sldLayoutMk cId="640480584" sldId="2147483657"/>
          </pc:sldLayoutMkLst>
        </pc:sldLayoutChg>
        <pc:sldLayoutChg chg="modTransition setBg">
          <pc:chgData name="NGUYEN PHAM ANH THU" userId="baf72463-252b-4d5f-a6ca-5a6327a9888d" providerId="ADAL" clId="{C0A3687F-47BA-49EF-B2D9-4E6FD31D025F}" dt="2022-06-11T04:45:12.922" v="862"/>
          <pc:sldLayoutMkLst>
            <pc:docMk/>
            <pc:sldMasterMk cId="2527617922" sldId="2147483648"/>
            <pc:sldLayoutMk cId="2530885640" sldId="2147483658"/>
          </pc:sldLayoutMkLst>
        </pc:sldLayoutChg>
        <pc:sldLayoutChg chg="modTransition setBg">
          <pc:chgData name="NGUYEN PHAM ANH THU" userId="baf72463-252b-4d5f-a6ca-5a6327a9888d" providerId="ADAL" clId="{C0A3687F-47BA-49EF-B2D9-4E6FD31D025F}" dt="2022-06-11T04:45:12.922" v="862"/>
          <pc:sldLayoutMkLst>
            <pc:docMk/>
            <pc:sldMasterMk cId="2527617922" sldId="2147483648"/>
            <pc:sldLayoutMk cId="2708275154" sldId="2147483659"/>
          </pc:sldLayoutMkLst>
        </pc:sldLayoutChg>
        <pc:sldLayoutChg chg="del">
          <pc:chgData name="NGUYEN PHAM ANH THU" userId="baf72463-252b-4d5f-a6ca-5a6327a9888d" providerId="ADAL" clId="{C0A3687F-47BA-49EF-B2D9-4E6FD31D025F}" dt="2022-06-11T03:37:53.501" v="131" actId="47"/>
          <pc:sldLayoutMkLst>
            <pc:docMk/>
            <pc:sldMasterMk cId="2527617922" sldId="2147483648"/>
            <pc:sldLayoutMk cId="3914944132" sldId="21474836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07EA16-772A-4954-A20D-1DF23755AEEE}" type="datetimeFigureOut">
              <a:rPr lang="zh-CN" altLang="en-US" smtClean="0"/>
              <a:t>2022/8/20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121CB-9439-40C6-A8AD-6C56513EA9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429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4F27F4-E913-43D7-AD0C-00B508DBCF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3492971-D6CB-4E29-AD5E-C3C4381A9F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B076BE-7A61-44A4-BE97-989E7221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2022/8/20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F5C7B5-5B9A-4AFA-9EC4-4F4654FC0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CC629-2424-4BDA-8274-584DD3574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6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D1F83A-D995-4DA6-B0BF-E5E9E7893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D9CD03B-1487-40AF-B331-B0E4932D3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9D57E2-B860-44E0-9AF4-67C43FFE6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2022/8/20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98EF83-F0D5-4924-B50A-63CD12603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156CA0-1F81-4701-B1B5-7A7B73492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88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6A8EB87-89B7-4DC2-886F-D82971062E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BACC57C-342E-48B2-8BEF-335D81EB15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E70D7DA-C54F-4E6C-8577-97D6C4F57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2022/8/20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A5339C-8C92-490C-B8BE-D9AE0EB88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69922C0-8706-4F1B-A4F5-FB826806D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827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09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524EA9-7100-4BAD-88BE-E73530FAA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141E99D-9383-4CCE-8C78-F93B5E95F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DE5B506-081A-403D-A4FC-DB0D9DAB7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2022/8/20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24781E-6E8D-4496-A782-E04E43D1E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A7BA04-B1A4-4565-B8A8-1200B4908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227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75378F-D804-45C0-8869-6810DE817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B7C80B-8E48-477A-8215-64DA66D825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785243-2A56-40A8-824A-3B7DE987C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D27D962-982B-4D18-B23A-17BA96A5E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2022/8/20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1538D5-3E18-49F0-B727-218B9F3E6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804F80-DF02-41FA-A80D-4382DD7E7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157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92938-EEB7-424E-8CE9-CEC34B78D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07C6B9-CDDD-45B4-BCF8-CF7B8F695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5CAB06A-29B6-4B29-8DEC-15450FB43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83C25F-368C-4216-849C-96B16AF983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ABD49E5-FF5D-436E-B805-AD663129D8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E0D386F-92A5-4253-A09B-50C7D900D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2022/8/20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59C9393-C265-4F5B-A271-72C945163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96E8F71-058B-4A01-AF10-C98DFBAB6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15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0E20E8-693B-4187-91B7-4ED53D5B8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C2235B9-7825-4857-A13A-44EB0539B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2022/8/20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9F43CE1-308D-4A8F-BF7C-34482D9C9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F2C6E43-66A4-4537-935F-64BFD31FF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38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DEA18B4-4107-4E56-BE2B-DB24DC16C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2022/8/20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303D616-43D3-4283-B269-E8DCB9328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77DDA00-571E-4BA2-81BF-184052025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95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8A2C5F-F7A4-4FFB-ADEF-BFFFD25E4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532055-C49F-492B-93DC-C7736C87E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C53738B-85C7-47CB-8085-D8D4EDEC82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7BBA39D-804F-46DA-8A32-AEA16D967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2022/8/20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E51214-5701-42B5-91B3-2070B4A6F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B4E1D75-3578-4F90-A26A-0E856715A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40017C26-0140-00D7-8C76-1B29164481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331" y="5379184"/>
            <a:ext cx="1339762" cy="133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7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7D44D9-5906-4444-A2E3-82B13E714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E9AA3FA-2CD3-493F-8734-89E07A359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2B53FEB-9E2D-4956-9D7E-CB8C8B21E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36B280-EC89-44E4-B8B2-7AA6F98B5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2022/8/20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AE7856-2077-4F60-A12B-B38DD4510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E453A37-A6B7-45DC-B9D5-0C6A0B0E1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48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E060670-4D26-48ED-9635-2C1F39A64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43775CD-3B67-46D3-B2A2-63098E80E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489BB3-2455-41C7-AC8A-304689557D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C7D76-960B-46FE-A880-7E807A291F2E}" type="datetimeFigureOut">
              <a:rPr lang="zh-CN" altLang="en-US" smtClean="0"/>
              <a:t>2022/8/20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789089-EC4B-49E7-BB95-074FD5FD25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10331C-5BA4-4482-94B3-C523C76E7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8A58A2F-2AC9-5D0A-DEBF-B08BAE963B4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762" y="-134415"/>
            <a:ext cx="1339762" cy="133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1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4.png"/><Relationship Id="rId7" Type="http://schemas.openxmlformats.org/officeDocument/2006/relationships/image" Target="../media/image21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25.svg"/><Relationship Id="rId9" Type="http://schemas.openxmlformats.org/officeDocument/2006/relationships/image" Target="../media/image23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25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25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397461-5DE1-773C-4EC5-1D77CFAF8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58EB4C1-4767-C8B9-EE52-B60A4BAA77A0}"/>
              </a:ext>
            </a:extLst>
          </p:cNvPr>
          <p:cNvGrpSpPr/>
          <p:nvPr/>
        </p:nvGrpSpPr>
        <p:grpSpPr>
          <a:xfrm rot="20575962">
            <a:off x="21330" y="720366"/>
            <a:ext cx="2704941" cy="1211402"/>
            <a:chOff x="1489869" y="1807029"/>
            <a:chExt cx="2265702" cy="121140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1DB9B34-8FA4-B898-9C94-9187F24BBB51}"/>
                </a:ext>
              </a:extLst>
            </p:cNvPr>
            <p:cNvSpPr txBox="1"/>
            <p:nvPr/>
          </p:nvSpPr>
          <p:spPr>
            <a:xfrm>
              <a:off x="1491343" y="1807029"/>
              <a:ext cx="2264228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7200" dirty="0" err="1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  <a:endParaRPr lang="en-US" sz="7200" dirty="0">
                <a:ln w="1270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63DE17D-1142-4A55-8074-70ECD86C6321}"/>
                </a:ext>
              </a:extLst>
            </p:cNvPr>
            <p:cNvSpPr txBox="1"/>
            <p:nvPr/>
          </p:nvSpPr>
          <p:spPr>
            <a:xfrm>
              <a:off x="1489869" y="1818102"/>
              <a:ext cx="2264228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7200" dirty="0" err="1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  <a:endParaRPr lang="en-US" sz="7200" dirty="0">
                <a:ln w="0"/>
                <a:solidFill>
                  <a:srgbClr val="6B222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CEDAB91-C454-3E2A-7859-91EF0470B7E9}"/>
              </a:ext>
            </a:extLst>
          </p:cNvPr>
          <p:cNvGrpSpPr/>
          <p:nvPr/>
        </p:nvGrpSpPr>
        <p:grpSpPr>
          <a:xfrm>
            <a:off x="520582" y="1113503"/>
            <a:ext cx="4641296" cy="2109371"/>
            <a:chOff x="5590807" y="6572240"/>
            <a:chExt cx="7193902" cy="210937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8D4E7E-22E4-DB8F-763E-EBFFBEBCCBF4}"/>
                </a:ext>
              </a:extLst>
            </p:cNvPr>
            <p:cNvSpPr txBox="1"/>
            <p:nvPr/>
          </p:nvSpPr>
          <p:spPr>
            <a:xfrm>
              <a:off x="5590807" y="6572240"/>
              <a:ext cx="7193900" cy="2086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5400" b="1" spc="-150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ÔN TẬP</a:t>
              </a:r>
            </a:p>
            <a:p>
              <a:pPr algn="ctr">
                <a:lnSpc>
                  <a:spcPct val="80000"/>
                </a:lnSpc>
              </a:pPr>
              <a:r>
                <a:rPr lang="en-US" sz="5400" b="1" spc="-150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&amp;</a:t>
              </a:r>
            </a:p>
            <a:p>
              <a:pPr algn="ctr">
                <a:lnSpc>
                  <a:spcPct val="80000"/>
                </a:lnSpc>
              </a:pPr>
              <a:r>
                <a:rPr lang="en-US" sz="5400" b="1" spc="-150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BỔ SUNG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7708D75-E399-F4B7-0FFB-E1D7A30BF4FD}"/>
                </a:ext>
              </a:extLst>
            </p:cNvPr>
            <p:cNvSpPr txBox="1"/>
            <p:nvPr/>
          </p:nvSpPr>
          <p:spPr>
            <a:xfrm>
              <a:off x="5590807" y="6594886"/>
              <a:ext cx="7193902" cy="2086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Ô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 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T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Ậ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P </a:t>
              </a:r>
            </a:p>
            <a:p>
              <a:pPr algn="ctr">
                <a:lnSpc>
                  <a:spcPct val="80000"/>
                </a:lnSpc>
              </a:pP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&amp;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</a:p>
            <a:p>
              <a:pPr algn="ctr">
                <a:lnSpc>
                  <a:spcPct val="80000"/>
                </a:lnSpc>
              </a:pP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B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Ổ 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S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U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</a:t>
              </a:r>
              <a:r>
                <a:rPr lang="en-US" sz="5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G</a:t>
              </a:r>
              <a:endParaRPr lang="en-US" sz="5400" b="1" spc="-15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123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42FB93-6FBC-53E4-9061-114DC7A445E1}"/>
              </a:ext>
            </a:extLst>
          </p:cNvPr>
          <p:cNvSpPr/>
          <p:nvPr/>
        </p:nvSpPr>
        <p:spPr>
          <a:xfrm>
            <a:off x="278296" y="265043"/>
            <a:ext cx="11741426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3B8B4483-9013-08F4-1108-C05086EF4B8E}"/>
              </a:ext>
            </a:extLst>
          </p:cNvPr>
          <p:cNvGrpSpPr/>
          <p:nvPr/>
        </p:nvGrpSpPr>
        <p:grpSpPr>
          <a:xfrm>
            <a:off x="1856855" y="1452050"/>
            <a:ext cx="920895" cy="871833"/>
            <a:chOff x="3549446" y="1927123"/>
            <a:chExt cx="555948" cy="526329"/>
          </a:xfrm>
        </p:grpSpPr>
        <p:sp>
          <p:nvSpPr>
            <p:cNvPr id="168" name="Rectangle: Rounded Corners 167">
              <a:extLst>
                <a:ext uri="{FF2B5EF4-FFF2-40B4-BE49-F238E27FC236}">
                  <a16:creationId xmlns:a16="http://schemas.microsoft.com/office/drawing/2014/main" id="{2A9912B9-1A87-4899-D3A3-75CEE01528FA}"/>
                </a:ext>
              </a:extLst>
            </p:cNvPr>
            <p:cNvSpPr/>
            <p:nvPr/>
          </p:nvSpPr>
          <p:spPr>
            <a:xfrm>
              <a:off x="3549446" y="1927123"/>
              <a:ext cx="555948" cy="526329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3BE5F1F1-32A8-4530-B8F4-338FDCD98CD8}"/>
                </a:ext>
              </a:extLst>
            </p:cNvPr>
            <p:cNvSpPr/>
            <p:nvPr/>
          </p:nvSpPr>
          <p:spPr>
            <a:xfrm>
              <a:off x="3602995" y="1988062"/>
              <a:ext cx="123358" cy="1249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B9503D33-460E-AA1D-DE9D-7B8F5098BE07}"/>
                </a:ext>
              </a:extLst>
            </p:cNvPr>
            <p:cNvSpPr/>
            <p:nvPr/>
          </p:nvSpPr>
          <p:spPr>
            <a:xfrm>
              <a:off x="3755395" y="2140462"/>
              <a:ext cx="123358" cy="1249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98D4E976-A290-79AA-5ED2-0E7EDD37F064}"/>
                </a:ext>
              </a:extLst>
            </p:cNvPr>
            <p:cNvSpPr/>
            <p:nvPr/>
          </p:nvSpPr>
          <p:spPr>
            <a:xfrm>
              <a:off x="3907795" y="2292862"/>
              <a:ext cx="123358" cy="1249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17B2637A-2D55-D621-59AE-77E0D0FE81A1}"/>
              </a:ext>
            </a:extLst>
          </p:cNvPr>
          <p:cNvGrpSpPr/>
          <p:nvPr/>
        </p:nvGrpSpPr>
        <p:grpSpPr>
          <a:xfrm>
            <a:off x="3980184" y="960539"/>
            <a:ext cx="6154335" cy="2231103"/>
            <a:chOff x="5098928" y="1646081"/>
            <a:chExt cx="6154335" cy="2231103"/>
          </a:xfrm>
        </p:grpSpPr>
        <p:sp>
          <p:nvSpPr>
            <p:cNvPr id="173" name="Rectangle: Rounded Corners 172">
              <a:extLst>
                <a:ext uri="{FF2B5EF4-FFF2-40B4-BE49-F238E27FC236}">
                  <a16:creationId xmlns:a16="http://schemas.microsoft.com/office/drawing/2014/main" id="{F3C2C8EF-2E29-4A63-5B3A-7AC629DD5EEA}"/>
                </a:ext>
              </a:extLst>
            </p:cNvPr>
            <p:cNvSpPr/>
            <p:nvPr/>
          </p:nvSpPr>
          <p:spPr>
            <a:xfrm>
              <a:off x="5581708" y="2221140"/>
              <a:ext cx="5671555" cy="1656044"/>
            </a:xfrm>
            <a:custGeom>
              <a:avLst/>
              <a:gdLst>
                <a:gd name="connsiteX0" fmla="*/ 0 w 5671555"/>
                <a:gd name="connsiteY0" fmla="*/ 276013 h 1656044"/>
                <a:gd name="connsiteX1" fmla="*/ 276013 w 5671555"/>
                <a:gd name="connsiteY1" fmla="*/ 0 h 1656044"/>
                <a:gd name="connsiteX2" fmla="*/ 5395542 w 5671555"/>
                <a:gd name="connsiteY2" fmla="*/ 0 h 1656044"/>
                <a:gd name="connsiteX3" fmla="*/ 5671555 w 5671555"/>
                <a:gd name="connsiteY3" fmla="*/ 276013 h 1656044"/>
                <a:gd name="connsiteX4" fmla="*/ 5671555 w 5671555"/>
                <a:gd name="connsiteY4" fmla="*/ 1380031 h 1656044"/>
                <a:gd name="connsiteX5" fmla="*/ 5395542 w 5671555"/>
                <a:gd name="connsiteY5" fmla="*/ 1656044 h 1656044"/>
                <a:gd name="connsiteX6" fmla="*/ 276013 w 5671555"/>
                <a:gd name="connsiteY6" fmla="*/ 1656044 h 1656044"/>
                <a:gd name="connsiteX7" fmla="*/ 0 w 5671555"/>
                <a:gd name="connsiteY7" fmla="*/ 1380031 h 1656044"/>
                <a:gd name="connsiteX8" fmla="*/ 0 w 5671555"/>
                <a:gd name="connsiteY8" fmla="*/ 276013 h 1656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71555" h="1656044" fill="none" extrusionOk="0">
                  <a:moveTo>
                    <a:pt x="0" y="276013"/>
                  </a:moveTo>
                  <a:cubicBezTo>
                    <a:pt x="-2205" y="122653"/>
                    <a:pt x="137829" y="16225"/>
                    <a:pt x="276013" y="0"/>
                  </a:cubicBezTo>
                  <a:cubicBezTo>
                    <a:pt x="908820" y="-61902"/>
                    <a:pt x="3409983" y="-101778"/>
                    <a:pt x="5395542" y="0"/>
                  </a:cubicBezTo>
                  <a:cubicBezTo>
                    <a:pt x="5545323" y="-833"/>
                    <a:pt x="5685173" y="105428"/>
                    <a:pt x="5671555" y="276013"/>
                  </a:cubicBezTo>
                  <a:cubicBezTo>
                    <a:pt x="5760714" y="426707"/>
                    <a:pt x="5621325" y="1073773"/>
                    <a:pt x="5671555" y="1380031"/>
                  </a:cubicBezTo>
                  <a:cubicBezTo>
                    <a:pt x="5652929" y="1523350"/>
                    <a:pt x="5546358" y="1648546"/>
                    <a:pt x="5395542" y="1656044"/>
                  </a:cubicBezTo>
                  <a:cubicBezTo>
                    <a:pt x="3928706" y="1513652"/>
                    <a:pt x="1569125" y="1767145"/>
                    <a:pt x="276013" y="1656044"/>
                  </a:cubicBezTo>
                  <a:cubicBezTo>
                    <a:pt x="118784" y="1658441"/>
                    <a:pt x="-5548" y="1557766"/>
                    <a:pt x="0" y="1380031"/>
                  </a:cubicBezTo>
                  <a:cubicBezTo>
                    <a:pt x="-45437" y="1170599"/>
                    <a:pt x="-34802" y="450569"/>
                    <a:pt x="0" y="276013"/>
                  </a:cubicBezTo>
                  <a:close/>
                </a:path>
                <a:path w="5671555" h="1656044" stroke="0" extrusionOk="0">
                  <a:moveTo>
                    <a:pt x="0" y="276013"/>
                  </a:moveTo>
                  <a:cubicBezTo>
                    <a:pt x="-7914" y="113115"/>
                    <a:pt x="111576" y="-20071"/>
                    <a:pt x="276013" y="0"/>
                  </a:cubicBezTo>
                  <a:cubicBezTo>
                    <a:pt x="1237838" y="-164947"/>
                    <a:pt x="3475936" y="-52288"/>
                    <a:pt x="5395542" y="0"/>
                  </a:cubicBezTo>
                  <a:cubicBezTo>
                    <a:pt x="5546695" y="-20132"/>
                    <a:pt x="5656118" y="126046"/>
                    <a:pt x="5671555" y="276013"/>
                  </a:cubicBezTo>
                  <a:cubicBezTo>
                    <a:pt x="5743782" y="583427"/>
                    <a:pt x="5661594" y="967238"/>
                    <a:pt x="5671555" y="1380031"/>
                  </a:cubicBezTo>
                  <a:cubicBezTo>
                    <a:pt x="5680316" y="1543780"/>
                    <a:pt x="5533624" y="1629921"/>
                    <a:pt x="5395542" y="1656044"/>
                  </a:cubicBezTo>
                  <a:cubicBezTo>
                    <a:pt x="3000602" y="1814585"/>
                    <a:pt x="2794000" y="1514208"/>
                    <a:pt x="276013" y="1656044"/>
                  </a:cubicBezTo>
                  <a:cubicBezTo>
                    <a:pt x="122098" y="1681993"/>
                    <a:pt x="15904" y="1526939"/>
                    <a:pt x="0" y="1380031"/>
                  </a:cubicBezTo>
                  <a:cubicBezTo>
                    <a:pt x="-12555" y="1187876"/>
                    <a:pt x="86116" y="563719"/>
                    <a:pt x="0" y="276013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chemeClr val="accent4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600" dirty="0">
                  <a:solidFill>
                    <a:schemeClr val="accent3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chấm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tròn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tất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sz="3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8CD7A6E5-4C64-43AA-DD58-B5089A7E1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98928" y="1646081"/>
              <a:ext cx="1399514" cy="1399514"/>
            </a:xfrm>
            <a:prstGeom prst="rect">
              <a:avLst/>
            </a:prstGeom>
          </p:spPr>
        </p:pic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9B296F0E-2A8F-1591-2AF9-1B8955BDD2E7}"/>
              </a:ext>
            </a:extLst>
          </p:cNvPr>
          <p:cNvGrpSpPr/>
          <p:nvPr/>
        </p:nvGrpSpPr>
        <p:grpSpPr>
          <a:xfrm>
            <a:off x="3301301" y="3547538"/>
            <a:ext cx="7224381" cy="1527506"/>
            <a:chOff x="4684437" y="4416094"/>
            <a:chExt cx="7224381" cy="1527506"/>
          </a:xfrm>
        </p:grpSpPr>
        <p:sp>
          <p:nvSpPr>
            <p:cNvPr id="176" name="Rectangle: Rounded Corners 149">
              <a:extLst>
                <a:ext uri="{FF2B5EF4-FFF2-40B4-BE49-F238E27FC236}">
                  <a16:creationId xmlns:a16="http://schemas.microsoft.com/office/drawing/2014/main" id="{741BFEB8-15E4-56B9-68DF-8A8B469AF904}"/>
                </a:ext>
              </a:extLst>
            </p:cNvPr>
            <p:cNvSpPr/>
            <p:nvPr/>
          </p:nvSpPr>
          <p:spPr>
            <a:xfrm>
              <a:off x="5444837" y="4965857"/>
              <a:ext cx="6463981" cy="977743"/>
            </a:xfrm>
            <a:custGeom>
              <a:avLst/>
              <a:gdLst>
                <a:gd name="connsiteX0" fmla="*/ 162960 w 6463981"/>
                <a:gd name="connsiteY0" fmla="*/ 0 h 977743"/>
                <a:gd name="connsiteX1" fmla="*/ 660825 w 6463981"/>
                <a:gd name="connsiteY1" fmla="*/ 0 h 977743"/>
                <a:gd name="connsiteX2" fmla="*/ 1342832 w 6463981"/>
                <a:gd name="connsiteY2" fmla="*/ 0 h 977743"/>
                <a:gd name="connsiteX3" fmla="*/ 1902077 w 6463981"/>
                <a:gd name="connsiteY3" fmla="*/ 0 h 977743"/>
                <a:gd name="connsiteX4" fmla="*/ 2461323 w 6463981"/>
                <a:gd name="connsiteY4" fmla="*/ 0 h 977743"/>
                <a:gd name="connsiteX5" fmla="*/ 3204710 w 6463981"/>
                <a:gd name="connsiteY5" fmla="*/ 0 h 977743"/>
                <a:gd name="connsiteX6" fmla="*/ 3702575 w 6463981"/>
                <a:gd name="connsiteY6" fmla="*/ 0 h 977743"/>
                <a:gd name="connsiteX7" fmla="*/ 4507343 w 6463981"/>
                <a:gd name="connsiteY7" fmla="*/ 0 h 977743"/>
                <a:gd name="connsiteX8" fmla="*/ 5189350 w 6463981"/>
                <a:gd name="connsiteY8" fmla="*/ 0 h 977743"/>
                <a:gd name="connsiteX9" fmla="*/ 5687215 w 6463981"/>
                <a:gd name="connsiteY9" fmla="*/ 0 h 977743"/>
                <a:gd name="connsiteX10" fmla="*/ 6301021 w 6463981"/>
                <a:gd name="connsiteY10" fmla="*/ 0 h 977743"/>
                <a:gd name="connsiteX11" fmla="*/ 6463981 w 6463981"/>
                <a:gd name="connsiteY11" fmla="*/ 162960 h 977743"/>
                <a:gd name="connsiteX12" fmla="*/ 6463981 w 6463981"/>
                <a:gd name="connsiteY12" fmla="*/ 545908 h 977743"/>
                <a:gd name="connsiteX13" fmla="*/ 6463981 w 6463981"/>
                <a:gd name="connsiteY13" fmla="*/ 977743 h 977743"/>
                <a:gd name="connsiteX14" fmla="*/ 6463981 w 6463981"/>
                <a:gd name="connsiteY14" fmla="*/ 977743 h 977743"/>
                <a:gd name="connsiteX15" fmla="*/ 5688303 w 6463981"/>
                <a:gd name="connsiteY15" fmla="*/ 977743 h 977743"/>
                <a:gd name="connsiteX16" fmla="*/ 5106545 w 6463981"/>
                <a:gd name="connsiteY16" fmla="*/ 977743 h 977743"/>
                <a:gd name="connsiteX17" fmla="*/ 4524787 w 6463981"/>
                <a:gd name="connsiteY17" fmla="*/ 977743 h 977743"/>
                <a:gd name="connsiteX18" fmla="*/ 4007668 w 6463981"/>
                <a:gd name="connsiteY18" fmla="*/ 977743 h 977743"/>
                <a:gd name="connsiteX19" fmla="*/ 3296630 w 6463981"/>
                <a:gd name="connsiteY19" fmla="*/ 977743 h 977743"/>
                <a:gd name="connsiteX20" fmla="*/ 2714872 w 6463981"/>
                <a:gd name="connsiteY20" fmla="*/ 977743 h 977743"/>
                <a:gd name="connsiteX21" fmla="*/ 2197754 w 6463981"/>
                <a:gd name="connsiteY21" fmla="*/ 977743 h 977743"/>
                <a:gd name="connsiteX22" fmla="*/ 1551355 w 6463981"/>
                <a:gd name="connsiteY22" fmla="*/ 977743 h 977743"/>
                <a:gd name="connsiteX23" fmla="*/ 969597 w 6463981"/>
                <a:gd name="connsiteY23" fmla="*/ 977743 h 977743"/>
                <a:gd name="connsiteX24" fmla="*/ 0 w 6463981"/>
                <a:gd name="connsiteY24" fmla="*/ 977743 h 977743"/>
                <a:gd name="connsiteX25" fmla="*/ 0 w 6463981"/>
                <a:gd name="connsiteY25" fmla="*/ 977743 h 977743"/>
                <a:gd name="connsiteX26" fmla="*/ 0 w 6463981"/>
                <a:gd name="connsiteY26" fmla="*/ 578499 h 977743"/>
                <a:gd name="connsiteX27" fmla="*/ 0 w 6463981"/>
                <a:gd name="connsiteY27" fmla="*/ 162960 h 977743"/>
                <a:gd name="connsiteX28" fmla="*/ 162960 w 6463981"/>
                <a:gd name="connsiteY28" fmla="*/ 0 h 97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463981" h="977743" fill="none" extrusionOk="0">
                  <a:moveTo>
                    <a:pt x="162960" y="0"/>
                  </a:moveTo>
                  <a:cubicBezTo>
                    <a:pt x="319437" y="12705"/>
                    <a:pt x="467233" y="-17581"/>
                    <a:pt x="660825" y="0"/>
                  </a:cubicBezTo>
                  <a:cubicBezTo>
                    <a:pt x="854418" y="17581"/>
                    <a:pt x="1003258" y="-7350"/>
                    <a:pt x="1342832" y="0"/>
                  </a:cubicBezTo>
                  <a:cubicBezTo>
                    <a:pt x="1682406" y="7350"/>
                    <a:pt x="1649477" y="13187"/>
                    <a:pt x="1902077" y="0"/>
                  </a:cubicBezTo>
                  <a:cubicBezTo>
                    <a:pt x="2154677" y="-13187"/>
                    <a:pt x="2255829" y="16498"/>
                    <a:pt x="2461323" y="0"/>
                  </a:cubicBezTo>
                  <a:cubicBezTo>
                    <a:pt x="2666817" y="-16498"/>
                    <a:pt x="3019596" y="-17164"/>
                    <a:pt x="3204710" y="0"/>
                  </a:cubicBezTo>
                  <a:cubicBezTo>
                    <a:pt x="3389824" y="17164"/>
                    <a:pt x="3514015" y="-7529"/>
                    <a:pt x="3702575" y="0"/>
                  </a:cubicBezTo>
                  <a:cubicBezTo>
                    <a:pt x="3891135" y="7529"/>
                    <a:pt x="4108922" y="29947"/>
                    <a:pt x="4507343" y="0"/>
                  </a:cubicBezTo>
                  <a:cubicBezTo>
                    <a:pt x="4905764" y="-29947"/>
                    <a:pt x="4954362" y="12720"/>
                    <a:pt x="5189350" y="0"/>
                  </a:cubicBezTo>
                  <a:cubicBezTo>
                    <a:pt x="5424338" y="-12720"/>
                    <a:pt x="5496110" y="-3312"/>
                    <a:pt x="5687215" y="0"/>
                  </a:cubicBezTo>
                  <a:cubicBezTo>
                    <a:pt x="5878320" y="3312"/>
                    <a:pt x="6065668" y="-3078"/>
                    <a:pt x="6301021" y="0"/>
                  </a:cubicBezTo>
                  <a:cubicBezTo>
                    <a:pt x="6390828" y="-5771"/>
                    <a:pt x="6465794" y="70153"/>
                    <a:pt x="6463981" y="162960"/>
                  </a:cubicBezTo>
                  <a:cubicBezTo>
                    <a:pt x="6472656" y="245887"/>
                    <a:pt x="6480393" y="386358"/>
                    <a:pt x="6463981" y="545908"/>
                  </a:cubicBezTo>
                  <a:cubicBezTo>
                    <a:pt x="6447569" y="705458"/>
                    <a:pt x="6482318" y="763041"/>
                    <a:pt x="6463981" y="977743"/>
                  </a:cubicBezTo>
                  <a:lnTo>
                    <a:pt x="6463981" y="977743"/>
                  </a:lnTo>
                  <a:cubicBezTo>
                    <a:pt x="6203988" y="954854"/>
                    <a:pt x="5860568" y="1009229"/>
                    <a:pt x="5688303" y="977743"/>
                  </a:cubicBezTo>
                  <a:cubicBezTo>
                    <a:pt x="5516038" y="946257"/>
                    <a:pt x="5255843" y="992892"/>
                    <a:pt x="5106545" y="977743"/>
                  </a:cubicBezTo>
                  <a:cubicBezTo>
                    <a:pt x="4957247" y="962594"/>
                    <a:pt x="4777464" y="984893"/>
                    <a:pt x="4524787" y="977743"/>
                  </a:cubicBezTo>
                  <a:cubicBezTo>
                    <a:pt x="4272110" y="970593"/>
                    <a:pt x="4161718" y="1000913"/>
                    <a:pt x="4007668" y="977743"/>
                  </a:cubicBezTo>
                  <a:cubicBezTo>
                    <a:pt x="3853618" y="954573"/>
                    <a:pt x="3524801" y="942956"/>
                    <a:pt x="3296630" y="977743"/>
                  </a:cubicBezTo>
                  <a:cubicBezTo>
                    <a:pt x="3068459" y="1012530"/>
                    <a:pt x="2839349" y="996404"/>
                    <a:pt x="2714872" y="977743"/>
                  </a:cubicBezTo>
                  <a:cubicBezTo>
                    <a:pt x="2590395" y="959082"/>
                    <a:pt x="2388209" y="979135"/>
                    <a:pt x="2197754" y="977743"/>
                  </a:cubicBezTo>
                  <a:cubicBezTo>
                    <a:pt x="2007299" y="976351"/>
                    <a:pt x="1807515" y="948733"/>
                    <a:pt x="1551355" y="977743"/>
                  </a:cubicBezTo>
                  <a:cubicBezTo>
                    <a:pt x="1295195" y="1006753"/>
                    <a:pt x="1143533" y="975638"/>
                    <a:pt x="969597" y="977743"/>
                  </a:cubicBezTo>
                  <a:cubicBezTo>
                    <a:pt x="795661" y="979848"/>
                    <a:pt x="221232" y="987253"/>
                    <a:pt x="0" y="977743"/>
                  </a:cubicBezTo>
                  <a:lnTo>
                    <a:pt x="0" y="977743"/>
                  </a:lnTo>
                  <a:cubicBezTo>
                    <a:pt x="-3971" y="786493"/>
                    <a:pt x="-15072" y="705148"/>
                    <a:pt x="0" y="578499"/>
                  </a:cubicBezTo>
                  <a:cubicBezTo>
                    <a:pt x="15072" y="451850"/>
                    <a:pt x="10691" y="279660"/>
                    <a:pt x="0" y="162960"/>
                  </a:cubicBezTo>
                  <a:cubicBezTo>
                    <a:pt x="9832" y="88999"/>
                    <a:pt x="76379" y="-254"/>
                    <a:pt x="162960" y="0"/>
                  </a:cubicBezTo>
                  <a:close/>
                </a:path>
                <a:path w="6463981" h="977743" stroke="0" extrusionOk="0">
                  <a:moveTo>
                    <a:pt x="162960" y="0"/>
                  </a:moveTo>
                  <a:cubicBezTo>
                    <a:pt x="381794" y="2462"/>
                    <a:pt x="580603" y="-514"/>
                    <a:pt x="967728" y="0"/>
                  </a:cubicBezTo>
                  <a:cubicBezTo>
                    <a:pt x="1354853" y="514"/>
                    <a:pt x="1323733" y="-10437"/>
                    <a:pt x="1649735" y="0"/>
                  </a:cubicBezTo>
                  <a:cubicBezTo>
                    <a:pt x="1975737" y="10437"/>
                    <a:pt x="1961777" y="-24624"/>
                    <a:pt x="2147600" y="0"/>
                  </a:cubicBezTo>
                  <a:cubicBezTo>
                    <a:pt x="2333423" y="24624"/>
                    <a:pt x="2626757" y="3038"/>
                    <a:pt x="2829607" y="0"/>
                  </a:cubicBezTo>
                  <a:cubicBezTo>
                    <a:pt x="3032457" y="-3038"/>
                    <a:pt x="3379832" y="-16259"/>
                    <a:pt x="3572994" y="0"/>
                  </a:cubicBezTo>
                  <a:cubicBezTo>
                    <a:pt x="3766156" y="16259"/>
                    <a:pt x="3919914" y="24808"/>
                    <a:pt x="4070859" y="0"/>
                  </a:cubicBezTo>
                  <a:cubicBezTo>
                    <a:pt x="4221805" y="-24808"/>
                    <a:pt x="4459110" y="22853"/>
                    <a:pt x="4630104" y="0"/>
                  </a:cubicBezTo>
                  <a:cubicBezTo>
                    <a:pt x="4801099" y="-22853"/>
                    <a:pt x="5050343" y="11720"/>
                    <a:pt x="5250731" y="0"/>
                  </a:cubicBezTo>
                  <a:cubicBezTo>
                    <a:pt x="5451119" y="-11720"/>
                    <a:pt x="5884419" y="-3359"/>
                    <a:pt x="6301021" y="0"/>
                  </a:cubicBezTo>
                  <a:cubicBezTo>
                    <a:pt x="6379368" y="17306"/>
                    <a:pt x="6441897" y="72812"/>
                    <a:pt x="6463981" y="162960"/>
                  </a:cubicBezTo>
                  <a:cubicBezTo>
                    <a:pt x="6476806" y="299322"/>
                    <a:pt x="6450067" y="480184"/>
                    <a:pt x="6463981" y="562204"/>
                  </a:cubicBezTo>
                  <a:cubicBezTo>
                    <a:pt x="6477895" y="644224"/>
                    <a:pt x="6483828" y="829808"/>
                    <a:pt x="6463981" y="977743"/>
                  </a:cubicBezTo>
                  <a:lnTo>
                    <a:pt x="6463981" y="977743"/>
                  </a:lnTo>
                  <a:cubicBezTo>
                    <a:pt x="6213953" y="985605"/>
                    <a:pt x="6019618" y="956730"/>
                    <a:pt x="5882223" y="977743"/>
                  </a:cubicBezTo>
                  <a:cubicBezTo>
                    <a:pt x="5744828" y="998756"/>
                    <a:pt x="5446889" y="959655"/>
                    <a:pt x="5300464" y="977743"/>
                  </a:cubicBezTo>
                  <a:cubicBezTo>
                    <a:pt x="5154039" y="995831"/>
                    <a:pt x="4993069" y="973878"/>
                    <a:pt x="4847986" y="977743"/>
                  </a:cubicBezTo>
                  <a:cubicBezTo>
                    <a:pt x="4702903" y="981608"/>
                    <a:pt x="4525367" y="962572"/>
                    <a:pt x="4330867" y="977743"/>
                  </a:cubicBezTo>
                  <a:cubicBezTo>
                    <a:pt x="4136367" y="992914"/>
                    <a:pt x="3988504" y="956463"/>
                    <a:pt x="3813749" y="977743"/>
                  </a:cubicBezTo>
                  <a:cubicBezTo>
                    <a:pt x="3638994" y="999023"/>
                    <a:pt x="3564823" y="963496"/>
                    <a:pt x="3361270" y="977743"/>
                  </a:cubicBezTo>
                  <a:cubicBezTo>
                    <a:pt x="3157717" y="991990"/>
                    <a:pt x="2797099" y="945715"/>
                    <a:pt x="2585592" y="977743"/>
                  </a:cubicBezTo>
                  <a:cubicBezTo>
                    <a:pt x="2374085" y="1009771"/>
                    <a:pt x="2038916" y="1015700"/>
                    <a:pt x="1809915" y="977743"/>
                  </a:cubicBezTo>
                  <a:cubicBezTo>
                    <a:pt x="1580914" y="939786"/>
                    <a:pt x="1404406" y="964258"/>
                    <a:pt x="1228156" y="977743"/>
                  </a:cubicBezTo>
                  <a:cubicBezTo>
                    <a:pt x="1051906" y="991228"/>
                    <a:pt x="899169" y="977033"/>
                    <a:pt x="775678" y="977743"/>
                  </a:cubicBezTo>
                  <a:cubicBezTo>
                    <a:pt x="652187" y="978453"/>
                    <a:pt x="166851" y="973661"/>
                    <a:pt x="0" y="977743"/>
                  </a:cubicBezTo>
                  <a:lnTo>
                    <a:pt x="0" y="977743"/>
                  </a:lnTo>
                  <a:cubicBezTo>
                    <a:pt x="-4559" y="814909"/>
                    <a:pt x="-13268" y="658932"/>
                    <a:pt x="0" y="578499"/>
                  </a:cubicBezTo>
                  <a:cubicBezTo>
                    <a:pt x="13268" y="498066"/>
                    <a:pt x="-17523" y="267282"/>
                    <a:pt x="0" y="162960"/>
                  </a:cubicBezTo>
                  <a:cubicBezTo>
                    <a:pt x="2822" y="68090"/>
                    <a:pt x="81068" y="18589"/>
                    <a:pt x="162960" y="0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 + 3 + 3 + 3 = 12</a:t>
              </a:r>
            </a:p>
          </p:txBody>
        </p:sp>
        <p:pic>
          <p:nvPicPr>
            <p:cNvPr id="177" name="Picture 176">
              <a:extLst>
                <a:ext uri="{FF2B5EF4-FFF2-40B4-BE49-F238E27FC236}">
                  <a16:creationId xmlns:a16="http://schemas.microsoft.com/office/drawing/2014/main" id="{03D41552-2B09-6462-C73B-01DD25738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84437" y="4416094"/>
              <a:ext cx="1311764" cy="1311764"/>
            </a:xfrm>
            <a:custGeom>
              <a:avLst/>
              <a:gdLst>
                <a:gd name="connsiteX0" fmla="*/ 218632 w 1311764"/>
                <a:gd name="connsiteY0" fmla="*/ 0 h 1311764"/>
                <a:gd name="connsiteX1" fmla="*/ 664627 w 1311764"/>
                <a:gd name="connsiteY1" fmla="*/ 0 h 1311764"/>
                <a:gd name="connsiteX2" fmla="*/ 1093132 w 1311764"/>
                <a:gd name="connsiteY2" fmla="*/ 0 h 1311764"/>
                <a:gd name="connsiteX3" fmla="*/ 1311764 w 1311764"/>
                <a:gd name="connsiteY3" fmla="*/ 218632 h 1311764"/>
                <a:gd name="connsiteX4" fmla="*/ 1311764 w 1311764"/>
                <a:gd name="connsiteY4" fmla="*/ 732404 h 1311764"/>
                <a:gd name="connsiteX5" fmla="*/ 1311764 w 1311764"/>
                <a:gd name="connsiteY5" fmla="*/ 1311764 h 1311764"/>
                <a:gd name="connsiteX6" fmla="*/ 1311764 w 1311764"/>
                <a:gd name="connsiteY6" fmla="*/ 1311764 h 1311764"/>
                <a:gd name="connsiteX7" fmla="*/ 642764 w 1311764"/>
                <a:gd name="connsiteY7" fmla="*/ 1311764 h 1311764"/>
                <a:gd name="connsiteX8" fmla="*/ 0 w 1311764"/>
                <a:gd name="connsiteY8" fmla="*/ 1311764 h 1311764"/>
                <a:gd name="connsiteX9" fmla="*/ 0 w 1311764"/>
                <a:gd name="connsiteY9" fmla="*/ 1311764 h 1311764"/>
                <a:gd name="connsiteX10" fmla="*/ 0 w 1311764"/>
                <a:gd name="connsiteY10" fmla="*/ 787061 h 1311764"/>
                <a:gd name="connsiteX11" fmla="*/ 0 w 1311764"/>
                <a:gd name="connsiteY11" fmla="*/ 218632 h 1311764"/>
                <a:gd name="connsiteX12" fmla="*/ 218632 w 1311764"/>
                <a:gd name="connsiteY12" fmla="*/ 0 h 1311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1764" h="1311764" fill="none" extrusionOk="0">
                  <a:moveTo>
                    <a:pt x="218632" y="0"/>
                  </a:moveTo>
                  <a:cubicBezTo>
                    <a:pt x="314741" y="7923"/>
                    <a:pt x="443554" y="1476"/>
                    <a:pt x="664627" y="0"/>
                  </a:cubicBezTo>
                  <a:cubicBezTo>
                    <a:pt x="885701" y="-1476"/>
                    <a:pt x="996776" y="5025"/>
                    <a:pt x="1093132" y="0"/>
                  </a:cubicBezTo>
                  <a:cubicBezTo>
                    <a:pt x="1205571" y="-27519"/>
                    <a:pt x="1301390" y="91040"/>
                    <a:pt x="1311764" y="218632"/>
                  </a:cubicBezTo>
                  <a:cubicBezTo>
                    <a:pt x="1289892" y="355973"/>
                    <a:pt x="1324818" y="617267"/>
                    <a:pt x="1311764" y="732404"/>
                  </a:cubicBezTo>
                  <a:cubicBezTo>
                    <a:pt x="1298710" y="847541"/>
                    <a:pt x="1318114" y="1140808"/>
                    <a:pt x="1311764" y="1311764"/>
                  </a:cubicBezTo>
                  <a:lnTo>
                    <a:pt x="1311764" y="1311764"/>
                  </a:lnTo>
                  <a:cubicBezTo>
                    <a:pt x="1004303" y="1295998"/>
                    <a:pt x="923708" y="1338120"/>
                    <a:pt x="642764" y="1311764"/>
                  </a:cubicBezTo>
                  <a:cubicBezTo>
                    <a:pt x="361820" y="1285408"/>
                    <a:pt x="251584" y="1318152"/>
                    <a:pt x="0" y="1311764"/>
                  </a:cubicBezTo>
                  <a:lnTo>
                    <a:pt x="0" y="1311764"/>
                  </a:lnTo>
                  <a:cubicBezTo>
                    <a:pt x="6039" y="1103935"/>
                    <a:pt x="18251" y="1010043"/>
                    <a:pt x="0" y="787061"/>
                  </a:cubicBezTo>
                  <a:cubicBezTo>
                    <a:pt x="-18251" y="564079"/>
                    <a:pt x="-12370" y="360482"/>
                    <a:pt x="0" y="218632"/>
                  </a:cubicBezTo>
                  <a:cubicBezTo>
                    <a:pt x="19064" y="77509"/>
                    <a:pt x="94936" y="8050"/>
                    <a:pt x="218632" y="0"/>
                  </a:cubicBezTo>
                  <a:close/>
                </a:path>
                <a:path w="1311764" h="1311764" stroke="0" extrusionOk="0">
                  <a:moveTo>
                    <a:pt x="218632" y="0"/>
                  </a:moveTo>
                  <a:cubicBezTo>
                    <a:pt x="347627" y="-8465"/>
                    <a:pt x="431981" y="9822"/>
                    <a:pt x="638392" y="0"/>
                  </a:cubicBezTo>
                  <a:cubicBezTo>
                    <a:pt x="844803" y="-9822"/>
                    <a:pt x="908726" y="-10232"/>
                    <a:pt x="1093132" y="0"/>
                  </a:cubicBezTo>
                  <a:cubicBezTo>
                    <a:pt x="1228452" y="-3737"/>
                    <a:pt x="1302087" y="92101"/>
                    <a:pt x="1311764" y="218632"/>
                  </a:cubicBezTo>
                  <a:cubicBezTo>
                    <a:pt x="1306241" y="386969"/>
                    <a:pt x="1290402" y="539478"/>
                    <a:pt x="1311764" y="754267"/>
                  </a:cubicBezTo>
                  <a:cubicBezTo>
                    <a:pt x="1333126" y="969056"/>
                    <a:pt x="1328150" y="1185750"/>
                    <a:pt x="1311764" y="1311764"/>
                  </a:cubicBezTo>
                  <a:lnTo>
                    <a:pt x="1311764" y="1311764"/>
                  </a:lnTo>
                  <a:cubicBezTo>
                    <a:pt x="1101955" y="1282611"/>
                    <a:pt x="936804" y="1332088"/>
                    <a:pt x="669000" y="1311764"/>
                  </a:cubicBezTo>
                  <a:cubicBezTo>
                    <a:pt x="401196" y="1291440"/>
                    <a:pt x="308644" y="1305665"/>
                    <a:pt x="0" y="1311764"/>
                  </a:cubicBezTo>
                  <a:lnTo>
                    <a:pt x="0" y="1311764"/>
                  </a:lnTo>
                  <a:cubicBezTo>
                    <a:pt x="13979" y="1106517"/>
                    <a:pt x="7042" y="976052"/>
                    <a:pt x="0" y="797992"/>
                  </a:cubicBezTo>
                  <a:cubicBezTo>
                    <a:pt x="-7042" y="619932"/>
                    <a:pt x="-4803" y="406801"/>
                    <a:pt x="0" y="218632"/>
                  </a:cubicBezTo>
                  <a:cubicBezTo>
                    <a:pt x="14366" y="94419"/>
                    <a:pt x="96513" y="13316"/>
                    <a:pt x="218632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8692D81A-E604-06E0-18A2-193580F8E86D}"/>
              </a:ext>
            </a:extLst>
          </p:cNvPr>
          <p:cNvGrpSpPr/>
          <p:nvPr/>
        </p:nvGrpSpPr>
        <p:grpSpPr>
          <a:xfrm>
            <a:off x="1839716" y="2512722"/>
            <a:ext cx="920895" cy="871833"/>
            <a:chOff x="3549446" y="1927123"/>
            <a:chExt cx="555948" cy="526329"/>
          </a:xfrm>
        </p:grpSpPr>
        <p:sp>
          <p:nvSpPr>
            <p:cNvPr id="179" name="Rectangle: Rounded Corners 178">
              <a:extLst>
                <a:ext uri="{FF2B5EF4-FFF2-40B4-BE49-F238E27FC236}">
                  <a16:creationId xmlns:a16="http://schemas.microsoft.com/office/drawing/2014/main" id="{9E16328D-489F-B77A-B3F5-F041D8A7F5E8}"/>
                </a:ext>
              </a:extLst>
            </p:cNvPr>
            <p:cNvSpPr/>
            <p:nvPr/>
          </p:nvSpPr>
          <p:spPr>
            <a:xfrm>
              <a:off x="3549446" y="1927123"/>
              <a:ext cx="555948" cy="526329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CA444144-6324-96CC-7D4C-7EE83840EBC5}"/>
                </a:ext>
              </a:extLst>
            </p:cNvPr>
            <p:cNvSpPr/>
            <p:nvPr/>
          </p:nvSpPr>
          <p:spPr>
            <a:xfrm>
              <a:off x="3602995" y="1988062"/>
              <a:ext cx="123358" cy="1249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7CD0A13E-E968-9B85-B274-05AAF8971A5B}"/>
                </a:ext>
              </a:extLst>
            </p:cNvPr>
            <p:cNvSpPr/>
            <p:nvPr/>
          </p:nvSpPr>
          <p:spPr>
            <a:xfrm>
              <a:off x="3755395" y="2140462"/>
              <a:ext cx="123358" cy="1249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C821F291-EAFC-78C5-AC6E-1B5FB28EC90D}"/>
                </a:ext>
              </a:extLst>
            </p:cNvPr>
            <p:cNvSpPr/>
            <p:nvPr/>
          </p:nvSpPr>
          <p:spPr>
            <a:xfrm>
              <a:off x="3907795" y="2292862"/>
              <a:ext cx="123358" cy="1249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74ACA0DB-419E-2C13-81D7-256297223954}"/>
              </a:ext>
            </a:extLst>
          </p:cNvPr>
          <p:cNvGrpSpPr/>
          <p:nvPr/>
        </p:nvGrpSpPr>
        <p:grpSpPr>
          <a:xfrm>
            <a:off x="1822577" y="3573394"/>
            <a:ext cx="920895" cy="871833"/>
            <a:chOff x="3549446" y="1927123"/>
            <a:chExt cx="555948" cy="526329"/>
          </a:xfrm>
        </p:grpSpPr>
        <p:sp>
          <p:nvSpPr>
            <p:cNvPr id="184" name="Rectangle: Rounded Corners 183">
              <a:extLst>
                <a:ext uri="{FF2B5EF4-FFF2-40B4-BE49-F238E27FC236}">
                  <a16:creationId xmlns:a16="http://schemas.microsoft.com/office/drawing/2014/main" id="{AB4291D6-A830-EB09-03ED-34B2EDA0D336}"/>
                </a:ext>
              </a:extLst>
            </p:cNvPr>
            <p:cNvSpPr/>
            <p:nvPr/>
          </p:nvSpPr>
          <p:spPr>
            <a:xfrm>
              <a:off x="3549446" y="1927123"/>
              <a:ext cx="555948" cy="526329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EACA4DCE-9452-D1BF-9B4E-14D178369FC6}"/>
                </a:ext>
              </a:extLst>
            </p:cNvPr>
            <p:cNvSpPr/>
            <p:nvPr/>
          </p:nvSpPr>
          <p:spPr>
            <a:xfrm>
              <a:off x="3602995" y="1988062"/>
              <a:ext cx="123358" cy="1249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DAEB6B77-3F8D-1013-036C-609767D51B2D}"/>
                </a:ext>
              </a:extLst>
            </p:cNvPr>
            <p:cNvSpPr/>
            <p:nvPr/>
          </p:nvSpPr>
          <p:spPr>
            <a:xfrm>
              <a:off x="3755395" y="2140462"/>
              <a:ext cx="123358" cy="1249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830EB6A7-1266-4FCA-60E0-006B3D1C1D1E}"/>
                </a:ext>
              </a:extLst>
            </p:cNvPr>
            <p:cNvSpPr/>
            <p:nvPr/>
          </p:nvSpPr>
          <p:spPr>
            <a:xfrm>
              <a:off x="3907795" y="2292862"/>
              <a:ext cx="123358" cy="1249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1EB23C84-7942-4DB7-9EE3-C879001B8526}"/>
              </a:ext>
            </a:extLst>
          </p:cNvPr>
          <p:cNvGrpSpPr/>
          <p:nvPr/>
        </p:nvGrpSpPr>
        <p:grpSpPr>
          <a:xfrm>
            <a:off x="1805438" y="4634066"/>
            <a:ext cx="920895" cy="871833"/>
            <a:chOff x="3549446" y="1927123"/>
            <a:chExt cx="555948" cy="526329"/>
          </a:xfrm>
        </p:grpSpPr>
        <p:sp>
          <p:nvSpPr>
            <p:cNvPr id="189" name="Rectangle: Rounded Corners 188">
              <a:extLst>
                <a:ext uri="{FF2B5EF4-FFF2-40B4-BE49-F238E27FC236}">
                  <a16:creationId xmlns:a16="http://schemas.microsoft.com/office/drawing/2014/main" id="{9FB8A380-DE42-36F0-A9D9-708F5214A26B}"/>
                </a:ext>
              </a:extLst>
            </p:cNvPr>
            <p:cNvSpPr/>
            <p:nvPr/>
          </p:nvSpPr>
          <p:spPr>
            <a:xfrm>
              <a:off x="3549446" y="1927123"/>
              <a:ext cx="555948" cy="526329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4FFEAA48-DBFA-2AFC-ECE8-5C2660864231}"/>
                </a:ext>
              </a:extLst>
            </p:cNvPr>
            <p:cNvSpPr/>
            <p:nvPr/>
          </p:nvSpPr>
          <p:spPr>
            <a:xfrm>
              <a:off x="3602995" y="1988062"/>
              <a:ext cx="123358" cy="1249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1CB76493-195E-3B66-8A7A-556DBB75BC26}"/>
                </a:ext>
              </a:extLst>
            </p:cNvPr>
            <p:cNvSpPr/>
            <p:nvPr/>
          </p:nvSpPr>
          <p:spPr>
            <a:xfrm>
              <a:off x="3755395" y="2140462"/>
              <a:ext cx="123358" cy="1249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D09CE1DC-ECFC-533E-BFAA-B3F724F20763}"/>
                </a:ext>
              </a:extLst>
            </p:cNvPr>
            <p:cNvSpPr/>
            <p:nvPr/>
          </p:nvSpPr>
          <p:spPr>
            <a:xfrm>
              <a:off x="3907795" y="2292862"/>
              <a:ext cx="123358" cy="12491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5887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42FB93-6FBC-53E4-9061-114DC7A445E1}"/>
              </a:ext>
            </a:extLst>
          </p:cNvPr>
          <p:cNvSpPr/>
          <p:nvPr/>
        </p:nvSpPr>
        <p:spPr>
          <a:xfrm>
            <a:off x="278296" y="265043"/>
            <a:ext cx="11741426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B542E35-9120-403B-BA81-1541DE6DD329}"/>
              </a:ext>
            </a:extLst>
          </p:cNvPr>
          <p:cNvGrpSpPr/>
          <p:nvPr/>
        </p:nvGrpSpPr>
        <p:grpSpPr>
          <a:xfrm>
            <a:off x="2881374" y="526317"/>
            <a:ext cx="7224381" cy="1527506"/>
            <a:chOff x="4684437" y="4416094"/>
            <a:chExt cx="7224381" cy="1527506"/>
          </a:xfrm>
        </p:grpSpPr>
        <p:sp>
          <p:nvSpPr>
            <p:cNvPr id="31" name="Rectangle: Rounded Corners 149">
              <a:extLst>
                <a:ext uri="{FF2B5EF4-FFF2-40B4-BE49-F238E27FC236}">
                  <a16:creationId xmlns:a16="http://schemas.microsoft.com/office/drawing/2014/main" id="{0BBC145D-0B3A-AB80-7BD9-A412C888C606}"/>
                </a:ext>
              </a:extLst>
            </p:cNvPr>
            <p:cNvSpPr/>
            <p:nvPr/>
          </p:nvSpPr>
          <p:spPr>
            <a:xfrm>
              <a:off x="5444837" y="4965857"/>
              <a:ext cx="6463981" cy="977743"/>
            </a:xfrm>
            <a:custGeom>
              <a:avLst/>
              <a:gdLst>
                <a:gd name="connsiteX0" fmla="*/ 162960 w 6463981"/>
                <a:gd name="connsiteY0" fmla="*/ 0 h 977743"/>
                <a:gd name="connsiteX1" fmla="*/ 660825 w 6463981"/>
                <a:gd name="connsiteY1" fmla="*/ 0 h 977743"/>
                <a:gd name="connsiteX2" fmla="*/ 1342832 w 6463981"/>
                <a:gd name="connsiteY2" fmla="*/ 0 h 977743"/>
                <a:gd name="connsiteX3" fmla="*/ 1902077 w 6463981"/>
                <a:gd name="connsiteY3" fmla="*/ 0 h 977743"/>
                <a:gd name="connsiteX4" fmla="*/ 2461323 w 6463981"/>
                <a:gd name="connsiteY4" fmla="*/ 0 h 977743"/>
                <a:gd name="connsiteX5" fmla="*/ 3204710 w 6463981"/>
                <a:gd name="connsiteY5" fmla="*/ 0 h 977743"/>
                <a:gd name="connsiteX6" fmla="*/ 3702575 w 6463981"/>
                <a:gd name="connsiteY6" fmla="*/ 0 h 977743"/>
                <a:gd name="connsiteX7" fmla="*/ 4507343 w 6463981"/>
                <a:gd name="connsiteY7" fmla="*/ 0 h 977743"/>
                <a:gd name="connsiteX8" fmla="*/ 5189350 w 6463981"/>
                <a:gd name="connsiteY8" fmla="*/ 0 h 977743"/>
                <a:gd name="connsiteX9" fmla="*/ 5687215 w 6463981"/>
                <a:gd name="connsiteY9" fmla="*/ 0 h 977743"/>
                <a:gd name="connsiteX10" fmla="*/ 6301021 w 6463981"/>
                <a:gd name="connsiteY10" fmla="*/ 0 h 977743"/>
                <a:gd name="connsiteX11" fmla="*/ 6463981 w 6463981"/>
                <a:gd name="connsiteY11" fmla="*/ 162960 h 977743"/>
                <a:gd name="connsiteX12" fmla="*/ 6463981 w 6463981"/>
                <a:gd name="connsiteY12" fmla="*/ 545908 h 977743"/>
                <a:gd name="connsiteX13" fmla="*/ 6463981 w 6463981"/>
                <a:gd name="connsiteY13" fmla="*/ 977743 h 977743"/>
                <a:gd name="connsiteX14" fmla="*/ 6463981 w 6463981"/>
                <a:gd name="connsiteY14" fmla="*/ 977743 h 977743"/>
                <a:gd name="connsiteX15" fmla="*/ 5688303 w 6463981"/>
                <a:gd name="connsiteY15" fmla="*/ 977743 h 977743"/>
                <a:gd name="connsiteX16" fmla="*/ 5106545 w 6463981"/>
                <a:gd name="connsiteY16" fmla="*/ 977743 h 977743"/>
                <a:gd name="connsiteX17" fmla="*/ 4524787 w 6463981"/>
                <a:gd name="connsiteY17" fmla="*/ 977743 h 977743"/>
                <a:gd name="connsiteX18" fmla="*/ 4007668 w 6463981"/>
                <a:gd name="connsiteY18" fmla="*/ 977743 h 977743"/>
                <a:gd name="connsiteX19" fmla="*/ 3296630 w 6463981"/>
                <a:gd name="connsiteY19" fmla="*/ 977743 h 977743"/>
                <a:gd name="connsiteX20" fmla="*/ 2714872 w 6463981"/>
                <a:gd name="connsiteY20" fmla="*/ 977743 h 977743"/>
                <a:gd name="connsiteX21" fmla="*/ 2197754 w 6463981"/>
                <a:gd name="connsiteY21" fmla="*/ 977743 h 977743"/>
                <a:gd name="connsiteX22" fmla="*/ 1551355 w 6463981"/>
                <a:gd name="connsiteY22" fmla="*/ 977743 h 977743"/>
                <a:gd name="connsiteX23" fmla="*/ 969597 w 6463981"/>
                <a:gd name="connsiteY23" fmla="*/ 977743 h 977743"/>
                <a:gd name="connsiteX24" fmla="*/ 0 w 6463981"/>
                <a:gd name="connsiteY24" fmla="*/ 977743 h 977743"/>
                <a:gd name="connsiteX25" fmla="*/ 0 w 6463981"/>
                <a:gd name="connsiteY25" fmla="*/ 977743 h 977743"/>
                <a:gd name="connsiteX26" fmla="*/ 0 w 6463981"/>
                <a:gd name="connsiteY26" fmla="*/ 578499 h 977743"/>
                <a:gd name="connsiteX27" fmla="*/ 0 w 6463981"/>
                <a:gd name="connsiteY27" fmla="*/ 162960 h 977743"/>
                <a:gd name="connsiteX28" fmla="*/ 162960 w 6463981"/>
                <a:gd name="connsiteY28" fmla="*/ 0 h 97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463981" h="977743" fill="none" extrusionOk="0">
                  <a:moveTo>
                    <a:pt x="162960" y="0"/>
                  </a:moveTo>
                  <a:cubicBezTo>
                    <a:pt x="319437" y="12705"/>
                    <a:pt x="467233" y="-17581"/>
                    <a:pt x="660825" y="0"/>
                  </a:cubicBezTo>
                  <a:cubicBezTo>
                    <a:pt x="854418" y="17581"/>
                    <a:pt x="1003258" y="-7350"/>
                    <a:pt x="1342832" y="0"/>
                  </a:cubicBezTo>
                  <a:cubicBezTo>
                    <a:pt x="1682406" y="7350"/>
                    <a:pt x="1649477" y="13187"/>
                    <a:pt x="1902077" y="0"/>
                  </a:cubicBezTo>
                  <a:cubicBezTo>
                    <a:pt x="2154677" y="-13187"/>
                    <a:pt x="2255829" y="16498"/>
                    <a:pt x="2461323" y="0"/>
                  </a:cubicBezTo>
                  <a:cubicBezTo>
                    <a:pt x="2666817" y="-16498"/>
                    <a:pt x="3019596" y="-17164"/>
                    <a:pt x="3204710" y="0"/>
                  </a:cubicBezTo>
                  <a:cubicBezTo>
                    <a:pt x="3389824" y="17164"/>
                    <a:pt x="3514015" y="-7529"/>
                    <a:pt x="3702575" y="0"/>
                  </a:cubicBezTo>
                  <a:cubicBezTo>
                    <a:pt x="3891135" y="7529"/>
                    <a:pt x="4108922" y="29947"/>
                    <a:pt x="4507343" y="0"/>
                  </a:cubicBezTo>
                  <a:cubicBezTo>
                    <a:pt x="4905764" y="-29947"/>
                    <a:pt x="4954362" y="12720"/>
                    <a:pt x="5189350" y="0"/>
                  </a:cubicBezTo>
                  <a:cubicBezTo>
                    <a:pt x="5424338" y="-12720"/>
                    <a:pt x="5496110" y="-3312"/>
                    <a:pt x="5687215" y="0"/>
                  </a:cubicBezTo>
                  <a:cubicBezTo>
                    <a:pt x="5878320" y="3312"/>
                    <a:pt x="6065668" y="-3078"/>
                    <a:pt x="6301021" y="0"/>
                  </a:cubicBezTo>
                  <a:cubicBezTo>
                    <a:pt x="6390828" y="-5771"/>
                    <a:pt x="6465794" y="70153"/>
                    <a:pt x="6463981" y="162960"/>
                  </a:cubicBezTo>
                  <a:cubicBezTo>
                    <a:pt x="6472656" y="245887"/>
                    <a:pt x="6480393" y="386358"/>
                    <a:pt x="6463981" y="545908"/>
                  </a:cubicBezTo>
                  <a:cubicBezTo>
                    <a:pt x="6447569" y="705458"/>
                    <a:pt x="6482318" y="763041"/>
                    <a:pt x="6463981" y="977743"/>
                  </a:cubicBezTo>
                  <a:lnTo>
                    <a:pt x="6463981" y="977743"/>
                  </a:lnTo>
                  <a:cubicBezTo>
                    <a:pt x="6203988" y="954854"/>
                    <a:pt x="5860568" y="1009229"/>
                    <a:pt x="5688303" y="977743"/>
                  </a:cubicBezTo>
                  <a:cubicBezTo>
                    <a:pt x="5516038" y="946257"/>
                    <a:pt x="5255843" y="992892"/>
                    <a:pt x="5106545" y="977743"/>
                  </a:cubicBezTo>
                  <a:cubicBezTo>
                    <a:pt x="4957247" y="962594"/>
                    <a:pt x="4777464" y="984893"/>
                    <a:pt x="4524787" y="977743"/>
                  </a:cubicBezTo>
                  <a:cubicBezTo>
                    <a:pt x="4272110" y="970593"/>
                    <a:pt x="4161718" y="1000913"/>
                    <a:pt x="4007668" y="977743"/>
                  </a:cubicBezTo>
                  <a:cubicBezTo>
                    <a:pt x="3853618" y="954573"/>
                    <a:pt x="3524801" y="942956"/>
                    <a:pt x="3296630" y="977743"/>
                  </a:cubicBezTo>
                  <a:cubicBezTo>
                    <a:pt x="3068459" y="1012530"/>
                    <a:pt x="2839349" y="996404"/>
                    <a:pt x="2714872" y="977743"/>
                  </a:cubicBezTo>
                  <a:cubicBezTo>
                    <a:pt x="2590395" y="959082"/>
                    <a:pt x="2388209" y="979135"/>
                    <a:pt x="2197754" y="977743"/>
                  </a:cubicBezTo>
                  <a:cubicBezTo>
                    <a:pt x="2007299" y="976351"/>
                    <a:pt x="1807515" y="948733"/>
                    <a:pt x="1551355" y="977743"/>
                  </a:cubicBezTo>
                  <a:cubicBezTo>
                    <a:pt x="1295195" y="1006753"/>
                    <a:pt x="1143533" y="975638"/>
                    <a:pt x="969597" y="977743"/>
                  </a:cubicBezTo>
                  <a:cubicBezTo>
                    <a:pt x="795661" y="979848"/>
                    <a:pt x="221232" y="987253"/>
                    <a:pt x="0" y="977743"/>
                  </a:cubicBezTo>
                  <a:lnTo>
                    <a:pt x="0" y="977743"/>
                  </a:lnTo>
                  <a:cubicBezTo>
                    <a:pt x="-3971" y="786493"/>
                    <a:pt x="-15072" y="705148"/>
                    <a:pt x="0" y="578499"/>
                  </a:cubicBezTo>
                  <a:cubicBezTo>
                    <a:pt x="15072" y="451850"/>
                    <a:pt x="10691" y="279660"/>
                    <a:pt x="0" y="162960"/>
                  </a:cubicBezTo>
                  <a:cubicBezTo>
                    <a:pt x="9832" y="88999"/>
                    <a:pt x="76379" y="-254"/>
                    <a:pt x="162960" y="0"/>
                  </a:cubicBezTo>
                  <a:close/>
                </a:path>
                <a:path w="6463981" h="977743" stroke="0" extrusionOk="0">
                  <a:moveTo>
                    <a:pt x="162960" y="0"/>
                  </a:moveTo>
                  <a:cubicBezTo>
                    <a:pt x="381794" y="2462"/>
                    <a:pt x="580603" y="-514"/>
                    <a:pt x="967728" y="0"/>
                  </a:cubicBezTo>
                  <a:cubicBezTo>
                    <a:pt x="1354853" y="514"/>
                    <a:pt x="1323733" y="-10437"/>
                    <a:pt x="1649735" y="0"/>
                  </a:cubicBezTo>
                  <a:cubicBezTo>
                    <a:pt x="1975737" y="10437"/>
                    <a:pt x="1961777" y="-24624"/>
                    <a:pt x="2147600" y="0"/>
                  </a:cubicBezTo>
                  <a:cubicBezTo>
                    <a:pt x="2333423" y="24624"/>
                    <a:pt x="2626757" y="3038"/>
                    <a:pt x="2829607" y="0"/>
                  </a:cubicBezTo>
                  <a:cubicBezTo>
                    <a:pt x="3032457" y="-3038"/>
                    <a:pt x="3379832" y="-16259"/>
                    <a:pt x="3572994" y="0"/>
                  </a:cubicBezTo>
                  <a:cubicBezTo>
                    <a:pt x="3766156" y="16259"/>
                    <a:pt x="3919914" y="24808"/>
                    <a:pt x="4070859" y="0"/>
                  </a:cubicBezTo>
                  <a:cubicBezTo>
                    <a:pt x="4221805" y="-24808"/>
                    <a:pt x="4459110" y="22853"/>
                    <a:pt x="4630104" y="0"/>
                  </a:cubicBezTo>
                  <a:cubicBezTo>
                    <a:pt x="4801099" y="-22853"/>
                    <a:pt x="5050343" y="11720"/>
                    <a:pt x="5250731" y="0"/>
                  </a:cubicBezTo>
                  <a:cubicBezTo>
                    <a:pt x="5451119" y="-11720"/>
                    <a:pt x="5884419" y="-3359"/>
                    <a:pt x="6301021" y="0"/>
                  </a:cubicBezTo>
                  <a:cubicBezTo>
                    <a:pt x="6379368" y="17306"/>
                    <a:pt x="6441897" y="72812"/>
                    <a:pt x="6463981" y="162960"/>
                  </a:cubicBezTo>
                  <a:cubicBezTo>
                    <a:pt x="6476806" y="299322"/>
                    <a:pt x="6450067" y="480184"/>
                    <a:pt x="6463981" y="562204"/>
                  </a:cubicBezTo>
                  <a:cubicBezTo>
                    <a:pt x="6477895" y="644224"/>
                    <a:pt x="6483828" y="829808"/>
                    <a:pt x="6463981" y="977743"/>
                  </a:cubicBezTo>
                  <a:lnTo>
                    <a:pt x="6463981" y="977743"/>
                  </a:lnTo>
                  <a:cubicBezTo>
                    <a:pt x="6213953" y="985605"/>
                    <a:pt x="6019618" y="956730"/>
                    <a:pt x="5882223" y="977743"/>
                  </a:cubicBezTo>
                  <a:cubicBezTo>
                    <a:pt x="5744828" y="998756"/>
                    <a:pt x="5446889" y="959655"/>
                    <a:pt x="5300464" y="977743"/>
                  </a:cubicBezTo>
                  <a:cubicBezTo>
                    <a:pt x="5154039" y="995831"/>
                    <a:pt x="4993069" y="973878"/>
                    <a:pt x="4847986" y="977743"/>
                  </a:cubicBezTo>
                  <a:cubicBezTo>
                    <a:pt x="4702903" y="981608"/>
                    <a:pt x="4525367" y="962572"/>
                    <a:pt x="4330867" y="977743"/>
                  </a:cubicBezTo>
                  <a:cubicBezTo>
                    <a:pt x="4136367" y="992914"/>
                    <a:pt x="3988504" y="956463"/>
                    <a:pt x="3813749" y="977743"/>
                  </a:cubicBezTo>
                  <a:cubicBezTo>
                    <a:pt x="3638994" y="999023"/>
                    <a:pt x="3564823" y="963496"/>
                    <a:pt x="3361270" y="977743"/>
                  </a:cubicBezTo>
                  <a:cubicBezTo>
                    <a:pt x="3157717" y="991990"/>
                    <a:pt x="2797099" y="945715"/>
                    <a:pt x="2585592" y="977743"/>
                  </a:cubicBezTo>
                  <a:cubicBezTo>
                    <a:pt x="2374085" y="1009771"/>
                    <a:pt x="2038916" y="1015700"/>
                    <a:pt x="1809915" y="977743"/>
                  </a:cubicBezTo>
                  <a:cubicBezTo>
                    <a:pt x="1580914" y="939786"/>
                    <a:pt x="1404406" y="964258"/>
                    <a:pt x="1228156" y="977743"/>
                  </a:cubicBezTo>
                  <a:cubicBezTo>
                    <a:pt x="1051906" y="991228"/>
                    <a:pt x="899169" y="977033"/>
                    <a:pt x="775678" y="977743"/>
                  </a:cubicBezTo>
                  <a:cubicBezTo>
                    <a:pt x="652187" y="978453"/>
                    <a:pt x="166851" y="973661"/>
                    <a:pt x="0" y="977743"/>
                  </a:cubicBezTo>
                  <a:lnTo>
                    <a:pt x="0" y="977743"/>
                  </a:lnTo>
                  <a:cubicBezTo>
                    <a:pt x="-4559" y="814909"/>
                    <a:pt x="-13268" y="658932"/>
                    <a:pt x="0" y="578499"/>
                  </a:cubicBezTo>
                  <a:cubicBezTo>
                    <a:pt x="13268" y="498066"/>
                    <a:pt x="-17523" y="267282"/>
                    <a:pt x="0" y="162960"/>
                  </a:cubicBezTo>
                  <a:cubicBezTo>
                    <a:pt x="2822" y="68090"/>
                    <a:pt x="81068" y="18589"/>
                    <a:pt x="162960" y="0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 + 3 + 3 + 3 = 12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92ECAF7-EAD0-F3F6-7F88-392043CF2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84437" y="4416094"/>
              <a:ext cx="1311764" cy="1311764"/>
            </a:xfrm>
            <a:custGeom>
              <a:avLst/>
              <a:gdLst>
                <a:gd name="connsiteX0" fmla="*/ 218632 w 1311764"/>
                <a:gd name="connsiteY0" fmla="*/ 0 h 1311764"/>
                <a:gd name="connsiteX1" fmla="*/ 664627 w 1311764"/>
                <a:gd name="connsiteY1" fmla="*/ 0 h 1311764"/>
                <a:gd name="connsiteX2" fmla="*/ 1093132 w 1311764"/>
                <a:gd name="connsiteY2" fmla="*/ 0 h 1311764"/>
                <a:gd name="connsiteX3" fmla="*/ 1311764 w 1311764"/>
                <a:gd name="connsiteY3" fmla="*/ 218632 h 1311764"/>
                <a:gd name="connsiteX4" fmla="*/ 1311764 w 1311764"/>
                <a:gd name="connsiteY4" fmla="*/ 732404 h 1311764"/>
                <a:gd name="connsiteX5" fmla="*/ 1311764 w 1311764"/>
                <a:gd name="connsiteY5" fmla="*/ 1311764 h 1311764"/>
                <a:gd name="connsiteX6" fmla="*/ 1311764 w 1311764"/>
                <a:gd name="connsiteY6" fmla="*/ 1311764 h 1311764"/>
                <a:gd name="connsiteX7" fmla="*/ 642764 w 1311764"/>
                <a:gd name="connsiteY7" fmla="*/ 1311764 h 1311764"/>
                <a:gd name="connsiteX8" fmla="*/ 0 w 1311764"/>
                <a:gd name="connsiteY8" fmla="*/ 1311764 h 1311764"/>
                <a:gd name="connsiteX9" fmla="*/ 0 w 1311764"/>
                <a:gd name="connsiteY9" fmla="*/ 1311764 h 1311764"/>
                <a:gd name="connsiteX10" fmla="*/ 0 w 1311764"/>
                <a:gd name="connsiteY10" fmla="*/ 787061 h 1311764"/>
                <a:gd name="connsiteX11" fmla="*/ 0 w 1311764"/>
                <a:gd name="connsiteY11" fmla="*/ 218632 h 1311764"/>
                <a:gd name="connsiteX12" fmla="*/ 218632 w 1311764"/>
                <a:gd name="connsiteY12" fmla="*/ 0 h 1311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1764" h="1311764" fill="none" extrusionOk="0">
                  <a:moveTo>
                    <a:pt x="218632" y="0"/>
                  </a:moveTo>
                  <a:cubicBezTo>
                    <a:pt x="314741" y="7923"/>
                    <a:pt x="443554" y="1476"/>
                    <a:pt x="664627" y="0"/>
                  </a:cubicBezTo>
                  <a:cubicBezTo>
                    <a:pt x="885701" y="-1476"/>
                    <a:pt x="996776" y="5025"/>
                    <a:pt x="1093132" y="0"/>
                  </a:cubicBezTo>
                  <a:cubicBezTo>
                    <a:pt x="1205571" y="-27519"/>
                    <a:pt x="1301390" y="91040"/>
                    <a:pt x="1311764" y="218632"/>
                  </a:cubicBezTo>
                  <a:cubicBezTo>
                    <a:pt x="1289892" y="355973"/>
                    <a:pt x="1324818" y="617267"/>
                    <a:pt x="1311764" y="732404"/>
                  </a:cubicBezTo>
                  <a:cubicBezTo>
                    <a:pt x="1298710" y="847541"/>
                    <a:pt x="1318114" y="1140808"/>
                    <a:pt x="1311764" y="1311764"/>
                  </a:cubicBezTo>
                  <a:lnTo>
                    <a:pt x="1311764" y="1311764"/>
                  </a:lnTo>
                  <a:cubicBezTo>
                    <a:pt x="1004303" y="1295998"/>
                    <a:pt x="923708" y="1338120"/>
                    <a:pt x="642764" y="1311764"/>
                  </a:cubicBezTo>
                  <a:cubicBezTo>
                    <a:pt x="361820" y="1285408"/>
                    <a:pt x="251584" y="1318152"/>
                    <a:pt x="0" y="1311764"/>
                  </a:cubicBezTo>
                  <a:lnTo>
                    <a:pt x="0" y="1311764"/>
                  </a:lnTo>
                  <a:cubicBezTo>
                    <a:pt x="6039" y="1103935"/>
                    <a:pt x="18251" y="1010043"/>
                    <a:pt x="0" y="787061"/>
                  </a:cubicBezTo>
                  <a:cubicBezTo>
                    <a:pt x="-18251" y="564079"/>
                    <a:pt x="-12370" y="360482"/>
                    <a:pt x="0" y="218632"/>
                  </a:cubicBezTo>
                  <a:cubicBezTo>
                    <a:pt x="19064" y="77509"/>
                    <a:pt x="94936" y="8050"/>
                    <a:pt x="218632" y="0"/>
                  </a:cubicBezTo>
                  <a:close/>
                </a:path>
                <a:path w="1311764" h="1311764" stroke="0" extrusionOk="0">
                  <a:moveTo>
                    <a:pt x="218632" y="0"/>
                  </a:moveTo>
                  <a:cubicBezTo>
                    <a:pt x="347627" y="-8465"/>
                    <a:pt x="431981" y="9822"/>
                    <a:pt x="638392" y="0"/>
                  </a:cubicBezTo>
                  <a:cubicBezTo>
                    <a:pt x="844803" y="-9822"/>
                    <a:pt x="908726" y="-10232"/>
                    <a:pt x="1093132" y="0"/>
                  </a:cubicBezTo>
                  <a:cubicBezTo>
                    <a:pt x="1228452" y="-3737"/>
                    <a:pt x="1302087" y="92101"/>
                    <a:pt x="1311764" y="218632"/>
                  </a:cubicBezTo>
                  <a:cubicBezTo>
                    <a:pt x="1306241" y="386969"/>
                    <a:pt x="1290402" y="539478"/>
                    <a:pt x="1311764" y="754267"/>
                  </a:cubicBezTo>
                  <a:cubicBezTo>
                    <a:pt x="1333126" y="969056"/>
                    <a:pt x="1328150" y="1185750"/>
                    <a:pt x="1311764" y="1311764"/>
                  </a:cubicBezTo>
                  <a:lnTo>
                    <a:pt x="1311764" y="1311764"/>
                  </a:lnTo>
                  <a:cubicBezTo>
                    <a:pt x="1101955" y="1282611"/>
                    <a:pt x="936804" y="1332088"/>
                    <a:pt x="669000" y="1311764"/>
                  </a:cubicBezTo>
                  <a:cubicBezTo>
                    <a:pt x="401196" y="1291440"/>
                    <a:pt x="308644" y="1305665"/>
                    <a:pt x="0" y="1311764"/>
                  </a:cubicBezTo>
                  <a:lnTo>
                    <a:pt x="0" y="1311764"/>
                  </a:lnTo>
                  <a:cubicBezTo>
                    <a:pt x="13979" y="1106517"/>
                    <a:pt x="7042" y="976052"/>
                    <a:pt x="0" y="797992"/>
                  </a:cubicBezTo>
                  <a:cubicBezTo>
                    <a:pt x="-7042" y="619932"/>
                    <a:pt x="-4803" y="406801"/>
                    <a:pt x="0" y="218632"/>
                  </a:cubicBezTo>
                  <a:cubicBezTo>
                    <a:pt x="14366" y="94419"/>
                    <a:pt x="96513" y="13316"/>
                    <a:pt x="218632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E55A51B-BCA0-8F93-DA9A-78834C61BE33}"/>
              </a:ext>
            </a:extLst>
          </p:cNvPr>
          <p:cNvGrpSpPr/>
          <p:nvPr/>
        </p:nvGrpSpPr>
        <p:grpSpPr>
          <a:xfrm>
            <a:off x="2596661" y="2735203"/>
            <a:ext cx="3571084" cy="1826575"/>
            <a:chOff x="2199095" y="3358055"/>
            <a:chExt cx="3571084" cy="1826575"/>
          </a:xfrm>
        </p:grpSpPr>
        <p:grpSp>
          <p:nvGrpSpPr>
            <p:cNvPr id="34" name="Graphic 4">
              <a:extLst>
                <a:ext uri="{FF2B5EF4-FFF2-40B4-BE49-F238E27FC236}">
                  <a16:creationId xmlns:a16="http://schemas.microsoft.com/office/drawing/2014/main" id="{4C4DCE9E-AC8E-368C-AF3F-5168E79DE5B8}"/>
                </a:ext>
              </a:extLst>
            </p:cNvPr>
            <p:cNvGrpSpPr/>
            <p:nvPr/>
          </p:nvGrpSpPr>
          <p:grpSpPr>
            <a:xfrm>
              <a:off x="2199095" y="3358055"/>
              <a:ext cx="3571084" cy="1826575"/>
              <a:chOff x="5610688" y="1031736"/>
              <a:chExt cx="5879305" cy="3980523"/>
            </a:xfrm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B1FED41A-1ED8-2123-0A57-CA4A32148BA1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6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1E6A8670-C476-DC4E-97BB-00316D013A53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8" name="Graphic 4">
                <a:extLst>
                  <a:ext uri="{FF2B5EF4-FFF2-40B4-BE49-F238E27FC236}">
                    <a16:creationId xmlns:a16="http://schemas.microsoft.com/office/drawing/2014/main" id="{95ACB8D5-27BE-F592-76CA-E9921D258368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431134B4-71FC-AB66-C237-B02D888048A4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FD078094-6377-DC61-4548-79E24E2AD22A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427DE174-C430-F22F-D9B3-7B39477C1ECC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A4B1870B-36E1-5964-2C74-128B774A2E07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6CE53F1B-4DEF-14AC-40F4-919BCEBCC0FD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B74675A5-57BA-DFE7-EB90-BE35E331177E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350A70B-83BB-F0CC-83B9-8B968CC588A0}"/>
                </a:ext>
              </a:extLst>
            </p:cNvPr>
            <p:cNvSpPr txBox="1"/>
            <p:nvPr/>
          </p:nvSpPr>
          <p:spPr>
            <a:xfrm>
              <a:off x="2399797" y="3476432"/>
              <a:ext cx="31656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hạng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DD27ADD-3B81-E7EF-5EED-BE9E759AD25F}"/>
              </a:ext>
            </a:extLst>
          </p:cNvPr>
          <p:cNvGrpSpPr/>
          <p:nvPr/>
        </p:nvGrpSpPr>
        <p:grpSpPr>
          <a:xfrm flipH="1">
            <a:off x="797744" y="3159975"/>
            <a:ext cx="2377044" cy="2740047"/>
            <a:chOff x="8408633" y="1992570"/>
            <a:chExt cx="3507011" cy="3833036"/>
          </a:xfrm>
        </p:grpSpPr>
        <p:grpSp>
          <p:nvGrpSpPr>
            <p:cNvPr id="46" name="Graphic 4">
              <a:extLst>
                <a:ext uri="{FF2B5EF4-FFF2-40B4-BE49-F238E27FC236}">
                  <a16:creationId xmlns:a16="http://schemas.microsoft.com/office/drawing/2014/main" id="{BCBE5863-E899-BA9F-725D-207C944C4A7D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48" name="Graphic 4">
                <a:extLst>
                  <a:ext uri="{FF2B5EF4-FFF2-40B4-BE49-F238E27FC236}">
                    <a16:creationId xmlns:a16="http://schemas.microsoft.com/office/drawing/2014/main" id="{CB7D80AD-1EBF-1DA0-D4CB-B276BE0673A0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027D953C-60F5-77C7-B03A-FEBE845B72CA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2AE0A984-A09D-0F2E-FB16-CD26A696373C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AF53EB28-101E-03A6-4EDA-3837D4F779EF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9FAE97EF-2F41-9CB5-6AB5-46240EE4B296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6107E1CF-07C2-35BF-DE38-FCEE0D11E8B5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792C4E8D-103C-4580-AEC8-4556E7E15FC0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BA4B1E6F-9DEE-44F6-9B14-211E19DD05A9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A89E462C-62A2-1A24-40A8-842237ED457D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0594D588-438F-38A3-5FFA-17D8D632C698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76602E70-F5D4-9074-A367-EBD6151CE14F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BCA93EE9-FFA9-D71C-2778-66AE67D422B1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87605849-A985-FF58-4ED3-838464E62311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863C023B-7CF1-5E23-F66C-5D724E626BCB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1855C4F5-11E4-6492-96FB-4967A408D6DA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532BA636-AECE-A752-D835-DFB7E219ED50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5" name="Graphic 4">
                <a:extLst>
                  <a:ext uri="{FF2B5EF4-FFF2-40B4-BE49-F238E27FC236}">
                    <a16:creationId xmlns:a16="http://schemas.microsoft.com/office/drawing/2014/main" id="{058A3AE4-164C-6375-CC8F-CDA4E5820A1A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112" name="Graphic 4">
                  <a:extLst>
                    <a:ext uri="{FF2B5EF4-FFF2-40B4-BE49-F238E27FC236}">
                      <a16:creationId xmlns:a16="http://schemas.microsoft.com/office/drawing/2014/main" id="{3EAFDFCC-E093-1BD0-D83C-2C39D4755198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497DAED9-75CC-AEFE-F868-5CE9FD63BB7E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7" name="Freeform: Shape 116">
                    <a:extLst>
                      <a:ext uri="{FF2B5EF4-FFF2-40B4-BE49-F238E27FC236}">
                        <a16:creationId xmlns:a16="http://schemas.microsoft.com/office/drawing/2014/main" id="{284ECE19-02AA-2374-B971-BE86382B5C4C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8" name="Freeform: Shape 117">
                    <a:extLst>
                      <a:ext uri="{FF2B5EF4-FFF2-40B4-BE49-F238E27FC236}">
                        <a16:creationId xmlns:a16="http://schemas.microsoft.com/office/drawing/2014/main" id="{72F87F88-E7B4-F3E6-CF97-6A83C1888F5C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9" name="Freeform: Shape 118">
                    <a:extLst>
                      <a:ext uri="{FF2B5EF4-FFF2-40B4-BE49-F238E27FC236}">
                        <a16:creationId xmlns:a16="http://schemas.microsoft.com/office/drawing/2014/main" id="{7ED2F2F6-ECB6-8CFF-7D74-F3192E7A2D22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0" name="Freeform: Shape 119">
                    <a:extLst>
                      <a:ext uri="{FF2B5EF4-FFF2-40B4-BE49-F238E27FC236}">
                        <a16:creationId xmlns:a16="http://schemas.microsoft.com/office/drawing/2014/main" id="{9FBF4252-79F3-C378-A500-81A2B83211D4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1" name="Freeform: Shape 120">
                    <a:extLst>
                      <a:ext uri="{FF2B5EF4-FFF2-40B4-BE49-F238E27FC236}">
                        <a16:creationId xmlns:a16="http://schemas.microsoft.com/office/drawing/2014/main" id="{2EFF3851-06C8-3573-5CF9-760EB70CFBE6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2" name="Freeform: Shape 121">
                    <a:extLst>
                      <a:ext uri="{FF2B5EF4-FFF2-40B4-BE49-F238E27FC236}">
                        <a16:creationId xmlns:a16="http://schemas.microsoft.com/office/drawing/2014/main" id="{29517E28-B959-53F4-2B98-D395B360D7C6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03424650-845C-55DC-05C5-3097E449FF2B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id="{8F1802A3-C648-DF8C-5A2B-2466E1AE61A4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59E0779D-13AF-92D5-8724-BEF5F4865DCB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" name="Graphic 4">
                <a:extLst>
                  <a:ext uri="{FF2B5EF4-FFF2-40B4-BE49-F238E27FC236}">
                    <a16:creationId xmlns:a16="http://schemas.microsoft.com/office/drawing/2014/main" id="{55DBB6A7-3305-3F0B-B2B8-ECA71D77C065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106" name="Graphic 4">
                  <a:extLst>
                    <a:ext uri="{FF2B5EF4-FFF2-40B4-BE49-F238E27FC236}">
                      <a16:creationId xmlns:a16="http://schemas.microsoft.com/office/drawing/2014/main" id="{3F701F75-7227-A186-4DA3-6B4F5FDDAB14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110" name="Freeform: Shape 109">
                    <a:extLst>
                      <a:ext uri="{FF2B5EF4-FFF2-40B4-BE49-F238E27FC236}">
                        <a16:creationId xmlns:a16="http://schemas.microsoft.com/office/drawing/2014/main" id="{E84C4EC9-68A6-02B8-65E4-C2DE143AB26B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1" name="Freeform: Shape 110">
                    <a:extLst>
                      <a:ext uri="{FF2B5EF4-FFF2-40B4-BE49-F238E27FC236}">
                        <a16:creationId xmlns:a16="http://schemas.microsoft.com/office/drawing/2014/main" id="{3BD61FB0-52BF-D416-794C-781D18AA4DE9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7" name="Graphic 4">
                  <a:extLst>
                    <a:ext uri="{FF2B5EF4-FFF2-40B4-BE49-F238E27FC236}">
                      <a16:creationId xmlns:a16="http://schemas.microsoft.com/office/drawing/2014/main" id="{90F58F3D-06B1-9956-8F0A-4A1BBB60CA5A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108" name="Freeform: Shape 107">
                    <a:extLst>
                      <a:ext uri="{FF2B5EF4-FFF2-40B4-BE49-F238E27FC236}">
                        <a16:creationId xmlns:a16="http://schemas.microsoft.com/office/drawing/2014/main" id="{CD6C08D5-FB77-97E3-152D-A16D8E23DD84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9" name="Freeform: Shape 108">
                    <a:extLst>
                      <a:ext uri="{FF2B5EF4-FFF2-40B4-BE49-F238E27FC236}">
                        <a16:creationId xmlns:a16="http://schemas.microsoft.com/office/drawing/2014/main" id="{9FB93214-1FD1-DD83-EB0D-E85013BD7E3C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98279620-CB6E-714C-B192-4D91CB6D85AB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8" name="Graphic 4">
                <a:extLst>
                  <a:ext uri="{FF2B5EF4-FFF2-40B4-BE49-F238E27FC236}">
                    <a16:creationId xmlns:a16="http://schemas.microsoft.com/office/drawing/2014/main" id="{7347259E-13E5-6271-CA3A-E5D01BBB80F2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85" name="Graphic 4">
                  <a:extLst>
                    <a:ext uri="{FF2B5EF4-FFF2-40B4-BE49-F238E27FC236}">
                      <a16:creationId xmlns:a16="http://schemas.microsoft.com/office/drawing/2014/main" id="{43599A5E-0EA6-4EB9-F4D9-A1C68AE4F8C1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100" name="Picture 99">
                    <a:extLst>
                      <a:ext uri="{FF2B5EF4-FFF2-40B4-BE49-F238E27FC236}">
                        <a16:creationId xmlns:a16="http://schemas.microsoft.com/office/drawing/2014/main" id="{FDA0F3F4-55AF-9A70-8450-4728BDCCC91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101" name="Graphic 4">
                    <a:extLst>
                      <a:ext uri="{FF2B5EF4-FFF2-40B4-BE49-F238E27FC236}">
                        <a16:creationId xmlns:a16="http://schemas.microsoft.com/office/drawing/2014/main" id="{AC9B70FF-07BF-008E-6818-28E92B81FA7B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102" name="Freeform: Shape 101">
                      <a:extLst>
                        <a:ext uri="{FF2B5EF4-FFF2-40B4-BE49-F238E27FC236}">
                          <a16:creationId xmlns:a16="http://schemas.microsoft.com/office/drawing/2014/main" id="{D352D150-A48C-69E4-596C-B020AAAD28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3" name="Freeform: Shape 102">
                      <a:extLst>
                        <a:ext uri="{FF2B5EF4-FFF2-40B4-BE49-F238E27FC236}">
                          <a16:creationId xmlns:a16="http://schemas.microsoft.com/office/drawing/2014/main" id="{40855428-6484-EE8B-915D-9233009386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4" name="Freeform: Shape 103">
                      <a:extLst>
                        <a:ext uri="{FF2B5EF4-FFF2-40B4-BE49-F238E27FC236}">
                          <a16:creationId xmlns:a16="http://schemas.microsoft.com/office/drawing/2014/main" id="{A48713E2-1976-FFE0-44B6-6B48AEC12E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5" name="Freeform: Shape 104">
                      <a:extLst>
                        <a:ext uri="{FF2B5EF4-FFF2-40B4-BE49-F238E27FC236}">
                          <a16:creationId xmlns:a16="http://schemas.microsoft.com/office/drawing/2014/main" id="{6C43D0D1-B6B5-3587-92E8-FAF726A27E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86" name="Graphic 4">
                  <a:extLst>
                    <a:ext uri="{FF2B5EF4-FFF2-40B4-BE49-F238E27FC236}">
                      <a16:creationId xmlns:a16="http://schemas.microsoft.com/office/drawing/2014/main" id="{1B4D17B1-7602-3E0A-11A0-3D7D42B371DD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id="{73679DA7-0CE1-C283-8D27-F4D96277C2EC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97" name="Graphic 4">
                    <a:extLst>
                      <a:ext uri="{FF2B5EF4-FFF2-40B4-BE49-F238E27FC236}">
                        <a16:creationId xmlns:a16="http://schemas.microsoft.com/office/drawing/2014/main" id="{305AB454-F43C-1991-13AA-0BF631E68B09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98" name="Freeform: Shape 97">
                      <a:extLst>
                        <a:ext uri="{FF2B5EF4-FFF2-40B4-BE49-F238E27FC236}">
                          <a16:creationId xmlns:a16="http://schemas.microsoft.com/office/drawing/2014/main" id="{5C7599E4-1AEA-F7D5-BBB1-18B6D04DD4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" name="Freeform: Shape 98">
                      <a:extLst>
                        <a:ext uri="{FF2B5EF4-FFF2-40B4-BE49-F238E27FC236}">
                          <a16:creationId xmlns:a16="http://schemas.microsoft.com/office/drawing/2014/main" id="{CD592941-E14C-A4B8-42E6-F22F952A5A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87" name="Graphic 4">
                  <a:extLst>
                    <a:ext uri="{FF2B5EF4-FFF2-40B4-BE49-F238E27FC236}">
                      <a16:creationId xmlns:a16="http://schemas.microsoft.com/office/drawing/2014/main" id="{478B3A62-7033-0EA0-470D-F6B5EC48CA25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DC6851D9-651F-7A28-DAA8-E965A4B92821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93" name="Graphic 4">
                    <a:extLst>
                      <a:ext uri="{FF2B5EF4-FFF2-40B4-BE49-F238E27FC236}">
                        <a16:creationId xmlns:a16="http://schemas.microsoft.com/office/drawing/2014/main" id="{A091005E-98B6-8CE9-AC53-F9354C3C958E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94" name="Freeform: Shape 93">
                      <a:extLst>
                        <a:ext uri="{FF2B5EF4-FFF2-40B4-BE49-F238E27FC236}">
                          <a16:creationId xmlns:a16="http://schemas.microsoft.com/office/drawing/2014/main" id="{7A23336C-8B5D-8E79-DA6E-B24F79FF89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" name="Freeform: Shape 94">
                      <a:extLst>
                        <a:ext uri="{FF2B5EF4-FFF2-40B4-BE49-F238E27FC236}">
                          <a16:creationId xmlns:a16="http://schemas.microsoft.com/office/drawing/2014/main" id="{09076D68-D795-89B3-EFE4-D8C71B21B1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055BBF2C-EFE0-8FD4-EA03-E0698F56FD85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89" name="Graphic 4">
                  <a:extLst>
                    <a:ext uri="{FF2B5EF4-FFF2-40B4-BE49-F238E27FC236}">
                      <a16:creationId xmlns:a16="http://schemas.microsoft.com/office/drawing/2014/main" id="{550CDC13-A869-DAD1-5D83-F14DBFD8650F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FEE27647-8C0A-C48C-532D-02D244EBE635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33BE3B51-B2E1-3EFC-E502-4515B9BF72C1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A85CD11F-F0E3-8C9B-4694-BDABC2B18609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070181F7-6E5C-7C53-BF85-06AC68298EB7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8B62DC9B-D947-E558-AB67-0403859A7BEB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CF34020A-EE62-7809-50A9-76924E586FFA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495C8F4B-6E11-FF6F-D781-9FA3111F1B38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D55C1485-F03A-DAF7-47B5-77372A4401CD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66655A48-7920-B8F8-DC78-15D0FEE84840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49F4E309-4FFD-35A5-FFD7-FB1EE6B22F85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4D69F5BE-3B0C-739D-3CFF-0B3A87140F1D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3D38325D-9691-14DF-2EE0-DD9B86812F6D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05B9D8B4-A831-C8C6-5F59-AD6D6B6E06D2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70" name="Graphic 4">
                <a:extLst>
                  <a:ext uri="{FF2B5EF4-FFF2-40B4-BE49-F238E27FC236}">
                    <a16:creationId xmlns:a16="http://schemas.microsoft.com/office/drawing/2014/main" id="{B80356D6-C16B-B082-7BCE-DDA7E35C49A6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9E736695-6648-F181-9A67-AEA562E86C24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222045F3-8EFF-C1EB-F79A-156CF66CEFEC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B950C107-624F-ADF4-56F3-3BB614353E9B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87AA1AD0-AE67-F624-A2E2-E77EBFDE3480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72" name="Graphic 4">
                <a:extLst>
                  <a:ext uri="{FF2B5EF4-FFF2-40B4-BE49-F238E27FC236}">
                    <a16:creationId xmlns:a16="http://schemas.microsoft.com/office/drawing/2014/main" id="{28F476C5-D712-A235-E082-C0DB9D0FF259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78" name="Graphic 4">
                  <a:extLst>
                    <a:ext uri="{FF2B5EF4-FFF2-40B4-BE49-F238E27FC236}">
                      <a16:creationId xmlns:a16="http://schemas.microsoft.com/office/drawing/2014/main" id="{B5B5EDC2-95DA-2B85-FA91-61501C1A5089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80" name="Freeform: Shape 79">
                    <a:extLst>
                      <a:ext uri="{FF2B5EF4-FFF2-40B4-BE49-F238E27FC236}">
                        <a16:creationId xmlns:a16="http://schemas.microsoft.com/office/drawing/2014/main" id="{0353F31E-F0FD-DE0D-EAC8-93172B0687D3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1" name="Freeform: Shape 80">
                    <a:extLst>
                      <a:ext uri="{FF2B5EF4-FFF2-40B4-BE49-F238E27FC236}">
                        <a16:creationId xmlns:a16="http://schemas.microsoft.com/office/drawing/2014/main" id="{4609B63C-35F2-BDF2-C843-0B7BFB0E086F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09248E4E-D15E-05DF-E395-D3449C38E6B1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5685F542-A10B-E48B-8F38-8ACFB4687D8E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F73B8193-7A77-B799-456A-F178479F9B3C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1BD8ED4C-9333-7B31-3D54-4CB9184CCA65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4FFB37C5-CD9C-BC3F-A550-345C74666EE5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C33A1BD3-6451-8B92-BF40-9F61E9DFA841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F7A6E82-2A35-F523-BCA2-B6960A1FB5C6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3FA33868-A5B6-7E51-C53D-6A945D79D62E}"/>
              </a:ext>
            </a:extLst>
          </p:cNvPr>
          <p:cNvGrpSpPr/>
          <p:nvPr/>
        </p:nvGrpSpPr>
        <p:grpSpPr>
          <a:xfrm>
            <a:off x="7940105" y="2301950"/>
            <a:ext cx="2927869" cy="3589379"/>
            <a:chOff x="6533573" y="1379334"/>
            <a:chExt cx="2927869" cy="3589379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BE6E24BF-CE3D-1339-2AEF-42EA991FE4C4}"/>
                </a:ext>
              </a:extLst>
            </p:cNvPr>
            <p:cNvGrpSpPr/>
            <p:nvPr/>
          </p:nvGrpSpPr>
          <p:grpSpPr>
            <a:xfrm>
              <a:off x="6533573" y="1379334"/>
              <a:ext cx="2927869" cy="3589379"/>
              <a:chOff x="6533573" y="1379334"/>
              <a:chExt cx="2927869" cy="3589379"/>
            </a:xfrm>
          </p:grpSpPr>
          <p:pic>
            <p:nvPicPr>
              <p:cNvPr id="135" name="Graphic 134">
                <a:extLst>
                  <a:ext uri="{FF2B5EF4-FFF2-40B4-BE49-F238E27FC236}">
                    <a16:creationId xmlns:a16="http://schemas.microsoft.com/office/drawing/2014/main" id="{CE94130E-290B-8C67-2548-206B93AD6F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533573" y="3358521"/>
                <a:ext cx="2927869" cy="1610192"/>
              </a:xfrm>
              <a:prstGeom prst="rect">
                <a:avLst/>
              </a:prstGeom>
            </p:spPr>
          </p:pic>
          <p:pic>
            <p:nvPicPr>
              <p:cNvPr id="136" name="Picture 135" descr="A picture containing toy, doll, vector graphics&#10;&#10;Description automatically generated">
                <a:extLst>
                  <a:ext uri="{FF2B5EF4-FFF2-40B4-BE49-F238E27FC236}">
                    <a16:creationId xmlns:a16="http://schemas.microsoft.com/office/drawing/2014/main" id="{B01D239D-4C77-94F9-0EE3-798353EBDF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98592" y="1379334"/>
                <a:ext cx="1602817" cy="2821423"/>
              </a:xfrm>
              <a:prstGeom prst="rect">
                <a:avLst/>
              </a:prstGeom>
            </p:spPr>
          </p:pic>
        </p:grp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CDA6EDF6-1579-BE49-08E0-2A28F2A3DF85}"/>
                </a:ext>
              </a:extLst>
            </p:cNvPr>
            <p:cNvSpPr txBox="1"/>
            <p:nvPr/>
          </p:nvSpPr>
          <p:spPr>
            <a:xfrm>
              <a:off x="6581327" y="4039489"/>
              <a:ext cx="277290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Bằng</a:t>
              </a:r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endParaRPr lang="en-US" sz="4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766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6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7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42FB93-6FBC-53E4-9061-114DC7A445E1}"/>
              </a:ext>
            </a:extLst>
          </p:cNvPr>
          <p:cNvSpPr/>
          <p:nvPr/>
        </p:nvSpPr>
        <p:spPr>
          <a:xfrm>
            <a:off x="278296" y="265043"/>
            <a:ext cx="11741426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F188B4DA-1065-41B7-0BF4-85007934B0CD}"/>
              </a:ext>
            </a:extLst>
          </p:cNvPr>
          <p:cNvGrpSpPr/>
          <p:nvPr/>
        </p:nvGrpSpPr>
        <p:grpSpPr>
          <a:xfrm>
            <a:off x="2881373" y="658838"/>
            <a:ext cx="7224381" cy="1527506"/>
            <a:chOff x="4684437" y="4416094"/>
            <a:chExt cx="7224381" cy="1527506"/>
          </a:xfrm>
        </p:grpSpPr>
        <p:sp>
          <p:nvSpPr>
            <p:cNvPr id="138" name="Rectangle: Rounded Corners 149">
              <a:extLst>
                <a:ext uri="{FF2B5EF4-FFF2-40B4-BE49-F238E27FC236}">
                  <a16:creationId xmlns:a16="http://schemas.microsoft.com/office/drawing/2014/main" id="{1BB82E8B-BDC2-653A-B915-EBDCA59930B6}"/>
                </a:ext>
              </a:extLst>
            </p:cNvPr>
            <p:cNvSpPr/>
            <p:nvPr/>
          </p:nvSpPr>
          <p:spPr>
            <a:xfrm>
              <a:off x="5444837" y="4965857"/>
              <a:ext cx="6463981" cy="977743"/>
            </a:xfrm>
            <a:custGeom>
              <a:avLst/>
              <a:gdLst>
                <a:gd name="connsiteX0" fmla="*/ 162960 w 6463981"/>
                <a:gd name="connsiteY0" fmla="*/ 0 h 977743"/>
                <a:gd name="connsiteX1" fmla="*/ 660825 w 6463981"/>
                <a:gd name="connsiteY1" fmla="*/ 0 h 977743"/>
                <a:gd name="connsiteX2" fmla="*/ 1342832 w 6463981"/>
                <a:gd name="connsiteY2" fmla="*/ 0 h 977743"/>
                <a:gd name="connsiteX3" fmla="*/ 1902077 w 6463981"/>
                <a:gd name="connsiteY3" fmla="*/ 0 h 977743"/>
                <a:gd name="connsiteX4" fmla="*/ 2461323 w 6463981"/>
                <a:gd name="connsiteY4" fmla="*/ 0 h 977743"/>
                <a:gd name="connsiteX5" fmla="*/ 3204710 w 6463981"/>
                <a:gd name="connsiteY5" fmla="*/ 0 h 977743"/>
                <a:gd name="connsiteX6" fmla="*/ 3702575 w 6463981"/>
                <a:gd name="connsiteY6" fmla="*/ 0 h 977743"/>
                <a:gd name="connsiteX7" fmla="*/ 4507343 w 6463981"/>
                <a:gd name="connsiteY7" fmla="*/ 0 h 977743"/>
                <a:gd name="connsiteX8" fmla="*/ 5189350 w 6463981"/>
                <a:gd name="connsiteY8" fmla="*/ 0 h 977743"/>
                <a:gd name="connsiteX9" fmla="*/ 5687215 w 6463981"/>
                <a:gd name="connsiteY9" fmla="*/ 0 h 977743"/>
                <a:gd name="connsiteX10" fmla="*/ 6301021 w 6463981"/>
                <a:gd name="connsiteY10" fmla="*/ 0 h 977743"/>
                <a:gd name="connsiteX11" fmla="*/ 6463981 w 6463981"/>
                <a:gd name="connsiteY11" fmla="*/ 162960 h 977743"/>
                <a:gd name="connsiteX12" fmla="*/ 6463981 w 6463981"/>
                <a:gd name="connsiteY12" fmla="*/ 545908 h 977743"/>
                <a:gd name="connsiteX13" fmla="*/ 6463981 w 6463981"/>
                <a:gd name="connsiteY13" fmla="*/ 977743 h 977743"/>
                <a:gd name="connsiteX14" fmla="*/ 6463981 w 6463981"/>
                <a:gd name="connsiteY14" fmla="*/ 977743 h 977743"/>
                <a:gd name="connsiteX15" fmla="*/ 5688303 w 6463981"/>
                <a:gd name="connsiteY15" fmla="*/ 977743 h 977743"/>
                <a:gd name="connsiteX16" fmla="*/ 5106545 w 6463981"/>
                <a:gd name="connsiteY16" fmla="*/ 977743 h 977743"/>
                <a:gd name="connsiteX17" fmla="*/ 4524787 w 6463981"/>
                <a:gd name="connsiteY17" fmla="*/ 977743 h 977743"/>
                <a:gd name="connsiteX18" fmla="*/ 4007668 w 6463981"/>
                <a:gd name="connsiteY18" fmla="*/ 977743 h 977743"/>
                <a:gd name="connsiteX19" fmla="*/ 3296630 w 6463981"/>
                <a:gd name="connsiteY19" fmla="*/ 977743 h 977743"/>
                <a:gd name="connsiteX20" fmla="*/ 2714872 w 6463981"/>
                <a:gd name="connsiteY20" fmla="*/ 977743 h 977743"/>
                <a:gd name="connsiteX21" fmla="*/ 2197754 w 6463981"/>
                <a:gd name="connsiteY21" fmla="*/ 977743 h 977743"/>
                <a:gd name="connsiteX22" fmla="*/ 1551355 w 6463981"/>
                <a:gd name="connsiteY22" fmla="*/ 977743 h 977743"/>
                <a:gd name="connsiteX23" fmla="*/ 969597 w 6463981"/>
                <a:gd name="connsiteY23" fmla="*/ 977743 h 977743"/>
                <a:gd name="connsiteX24" fmla="*/ 0 w 6463981"/>
                <a:gd name="connsiteY24" fmla="*/ 977743 h 977743"/>
                <a:gd name="connsiteX25" fmla="*/ 0 w 6463981"/>
                <a:gd name="connsiteY25" fmla="*/ 977743 h 977743"/>
                <a:gd name="connsiteX26" fmla="*/ 0 w 6463981"/>
                <a:gd name="connsiteY26" fmla="*/ 578499 h 977743"/>
                <a:gd name="connsiteX27" fmla="*/ 0 w 6463981"/>
                <a:gd name="connsiteY27" fmla="*/ 162960 h 977743"/>
                <a:gd name="connsiteX28" fmla="*/ 162960 w 6463981"/>
                <a:gd name="connsiteY28" fmla="*/ 0 h 97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463981" h="977743" fill="none" extrusionOk="0">
                  <a:moveTo>
                    <a:pt x="162960" y="0"/>
                  </a:moveTo>
                  <a:cubicBezTo>
                    <a:pt x="319437" y="12705"/>
                    <a:pt x="467233" y="-17581"/>
                    <a:pt x="660825" y="0"/>
                  </a:cubicBezTo>
                  <a:cubicBezTo>
                    <a:pt x="854418" y="17581"/>
                    <a:pt x="1003258" y="-7350"/>
                    <a:pt x="1342832" y="0"/>
                  </a:cubicBezTo>
                  <a:cubicBezTo>
                    <a:pt x="1682406" y="7350"/>
                    <a:pt x="1649477" y="13187"/>
                    <a:pt x="1902077" y="0"/>
                  </a:cubicBezTo>
                  <a:cubicBezTo>
                    <a:pt x="2154677" y="-13187"/>
                    <a:pt x="2255829" y="16498"/>
                    <a:pt x="2461323" y="0"/>
                  </a:cubicBezTo>
                  <a:cubicBezTo>
                    <a:pt x="2666817" y="-16498"/>
                    <a:pt x="3019596" y="-17164"/>
                    <a:pt x="3204710" y="0"/>
                  </a:cubicBezTo>
                  <a:cubicBezTo>
                    <a:pt x="3389824" y="17164"/>
                    <a:pt x="3514015" y="-7529"/>
                    <a:pt x="3702575" y="0"/>
                  </a:cubicBezTo>
                  <a:cubicBezTo>
                    <a:pt x="3891135" y="7529"/>
                    <a:pt x="4108922" y="29947"/>
                    <a:pt x="4507343" y="0"/>
                  </a:cubicBezTo>
                  <a:cubicBezTo>
                    <a:pt x="4905764" y="-29947"/>
                    <a:pt x="4954362" y="12720"/>
                    <a:pt x="5189350" y="0"/>
                  </a:cubicBezTo>
                  <a:cubicBezTo>
                    <a:pt x="5424338" y="-12720"/>
                    <a:pt x="5496110" y="-3312"/>
                    <a:pt x="5687215" y="0"/>
                  </a:cubicBezTo>
                  <a:cubicBezTo>
                    <a:pt x="5878320" y="3312"/>
                    <a:pt x="6065668" y="-3078"/>
                    <a:pt x="6301021" y="0"/>
                  </a:cubicBezTo>
                  <a:cubicBezTo>
                    <a:pt x="6390828" y="-5771"/>
                    <a:pt x="6465794" y="70153"/>
                    <a:pt x="6463981" y="162960"/>
                  </a:cubicBezTo>
                  <a:cubicBezTo>
                    <a:pt x="6472656" y="245887"/>
                    <a:pt x="6480393" y="386358"/>
                    <a:pt x="6463981" y="545908"/>
                  </a:cubicBezTo>
                  <a:cubicBezTo>
                    <a:pt x="6447569" y="705458"/>
                    <a:pt x="6482318" y="763041"/>
                    <a:pt x="6463981" y="977743"/>
                  </a:cubicBezTo>
                  <a:lnTo>
                    <a:pt x="6463981" y="977743"/>
                  </a:lnTo>
                  <a:cubicBezTo>
                    <a:pt x="6203988" y="954854"/>
                    <a:pt x="5860568" y="1009229"/>
                    <a:pt x="5688303" y="977743"/>
                  </a:cubicBezTo>
                  <a:cubicBezTo>
                    <a:pt x="5516038" y="946257"/>
                    <a:pt x="5255843" y="992892"/>
                    <a:pt x="5106545" y="977743"/>
                  </a:cubicBezTo>
                  <a:cubicBezTo>
                    <a:pt x="4957247" y="962594"/>
                    <a:pt x="4777464" y="984893"/>
                    <a:pt x="4524787" y="977743"/>
                  </a:cubicBezTo>
                  <a:cubicBezTo>
                    <a:pt x="4272110" y="970593"/>
                    <a:pt x="4161718" y="1000913"/>
                    <a:pt x="4007668" y="977743"/>
                  </a:cubicBezTo>
                  <a:cubicBezTo>
                    <a:pt x="3853618" y="954573"/>
                    <a:pt x="3524801" y="942956"/>
                    <a:pt x="3296630" y="977743"/>
                  </a:cubicBezTo>
                  <a:cubicBezTo>
                    <a:pt x="3068459" y="1012530"/>
                    <a:pt x="2839349" y="996404"/>
                    <a:pt x="2714872" y="977743"/>
                  </a:cubicBezTo>
                  <a:cubicBezTo>
                    <a:pt x="2590395" y="959082"/>
                    <a:pt x="2388209" y="979135"/>
                    <a:pt x="2197754" y="977743"/>
                  </a:cubicBezTo>
                  <a:cubicBezTo>
                    <a:pt x="2007299" y="976351"/>
                    <a:pt x="1807515" y="948733"/>
                    <a:pt x="1551355" y="977743"/>
                  </a:cubicBezTo>
                  <a:cubicBezTo>
                    <a:pt x="1295195" y="1006753"/>
                    <a:pt x="1143533" y="975638"/>
                    <a:pt x="969597" y="977743"/>
                  </a:cubicBezTo>
                  <a:cubicBezTo>
                    <a:pt x="795661" y="979848"/>
                    <a:pt x="221232" y="987253"/>
                    <a:pt x="0" y="977743"/>
                  </a:cubicBezTo>
                  <a:lnTo>
                    <a:pt x="0" y="977743"/>
                  </a:lnTo>
                  <a:cubicBezTo>
                    <a:pt x="-3971" y="786493"/>
                    <a:pt x="-15072" y="705148"/>
                    <a:pt x="0" y="578499"/>
                  </a:cubicBezTo>
                  <a:cubicBezTo>
                    <a:pt x="15072" y="451850"/>
                    <a:pt x="10691" y="279660"/>
                    <a:pt x="0" y="162960"/>
                  </a:cubicBezTo>
                  <a:cubicBezTo>
                    <a:pt x="9832" y="88999"/>
                    <a:pt x="76379" y="-254"/>
                    <a:pt x="162960" y="0"/>
                  </a:cubicBezTo>
                  <a:close/>
                </a:path>
                <a:path w="6463981" h="977743" stroke="0" extrusionOk="0">
                  <a:moveTo>
                    <a:pt x="162960" y="0"/>
                  </a:moveTo>
                  <a:cubicBezTo>
                    <a:pt x="381794" y="2462"/>
                    <a:pt x="580603" y="-514"/>
                    <a:pt x="967728" y="0"/>
                  </a:cubicBezTo>
                  <a:cubicBezTo>
                    <a:pt x="1354853" y="514"/>
                    <a:pt x="1323733" y="-10437"/>
                    <a:pt x="1649735" y="0"/>
                  </a:cubicBezTo>
                  <a:cubicBezTo>
                    <a:pt x="1975737" y="10437"/>
                    <a:pt x="1961777" y="-24624"/>
                    <a:pt x="2147600" y="0"/>
                  </a:cubicBezTo>
                  <a:cubicBezTo>
                    <a:pt x="2333423" y="24624"/>
                    <a:pt x="2626757" y="3038"/>
                    <a:pt x="2829607" y="0"/>
                  </a:cubicBezTo>
                  <a:cubicBezTo>
                    <a:pt x="3032457" y="-3038"/>
                    <a:pt x="3379832" y="-16259"/>
                    <a:pt x="3572994" y="0"/>
                  </a:cubicBezTo>
                  <a:cubicBezTo>
                    <a:pt x="3766156" y="16259"/>
                    <a:pt x="3919914" y="24808"/>
                    <a:pt x="4070859" y="0"/>
                  </a:cubicBezTo>
                  <a:cubicBezTo>
                    <a:pt x="4221805" y="-24808"/>
                    <a:pt x="4459110" y="22853"/>
                    <a:pt x="4630104" y="0"/>
                  </a:cubicBezTo>
                  <a:cubicBezTo>
                    <a:pt x="4801099" y="-22853"/>
                    <a:pt x="5050343" y="11720"/>
                    <a:pt x="5250731" y="0"/>
                  </a:cubicBezTo>
                  <a:cubicBezTo>
                    <a:pt x="5451119" y="-11720"/>
                    <a:pt x="5884419" y="-3359"/>
                    <a:pt x="6301021" y="0"/>
                  </a:cubicBezTo>
                  <a:cubicBezTo>
                    <a:pt x="6379368" y="17306"/>
                    <a:pt x="6441897" y="72812"/>
                    <a:pt x="6463981" y="162960"/>
                  </a:cubicBezTo>
                  <a:cubicBezTo>
                    <a:pt x="6476806" y="299322"/>
                    <a:pt x="6450067" y="480184"/>
                    <a:pt x="6463981" y="562204"/>
                  </a:cubicBezTo>
                  <a:cubicBezTo>
                    <a:pt x="6477895" y="644224"/>
                    <a:pt x="6483828" y="829808"/>
                    <a:pt x="6463981" y="977743"/>
                  </a:cubicBezTo>
                  <a:lnTo>
                    <a:pt x="6463981" y="977743"/>
                  </a:lnTo>
                  <a:cubicBezTo>
                    <a:pt x="6213953" y="985605"/>
                    <a:pt x="6019618" y="956730"/>
                    <a:pt x="5882223" y="977743"/>
                  </a:cubicBezTo>
                  <a:cubicBezTo>
                    <a:pt x="5744828" y="998756"/>
                    <a:pt x="5446889" y="959655"/>
                    <a:pt x="5300464" y="977743"/>
                  </a:cubicBezTo>
                  <a:cubicBezTo>
                    <a:pt x="5154039" y="995831"/>
                    <a:pt x="4993069" y="973878"/>
                    <a:pt x="4847986" y="977743"/>
                  </a:cubicBezTo>
                  <a:cubicBezTo>
                    <a:pt x="4702903" y="981608"/>
                    <a:pt x="4525367" y="962572"/>
                    <a:pt x="4330867" y="977743"/>
                  </a:cubicBezTo>
                  <a:cubicBezTo>
                    <a:pt x="4136367" y="992914"/>
                    <a:pt x="3988504" y="956463"/>
                    <a:pt x="3813749" y="977743"/>
                  </a:cubicBezTo>
                  <a:cubicBezTo>
                    <a:pt x="3638994" y="999023"/>
                    <a:pt x="3564823" y="963496"/>
                    <a:pt x="3361270" y="977743"/>
                  </a:cubicBezTo>
                  <a:cubicBezTo>
                    <a:pt x="3157717" y="991990"/>
                    <a:pt x="2797099" y="945715"/>
                    <a:pt x="2585592" y="977743"/>
                  </a:cubicBezTo>
                  <a:cubicBezTo>
                    <a:pt x="2374085" y="1009771"/>
                    <a:pt x="2038916" y="1015700"/>
                    <a:pt x="1809915" y="977743"/>
                  </a:cubicBezTo>
                  <a:cubicBezTo>
                    <a:pt x="1580914" y="939786"/>
                    <a:pt x="1404406" y="964258"/>
                    <a:pt x="1228156" y="977743"/>
                  </a:cubicBezTo>
                  <a:cubicBezTo>
                    <a:pt x="1051906" y="991228"/>
                    <a:pt x="899169" y="977033"/>
                    <a:pt x="775678" y="977743"/>
                  </a:cubicBezTo>
                  <a:cubicBezTo>
                    <a:pt x="652187" y="978453"/>
                    <a:pt x="166851" y="973661"/>
                    <a:pt x="0" y="977743"/>
                  </a:cubicBezTo>
                  <a:lnTo>
                    <a:pt x="0" y="977743"/>
                  </a:lnTo>
                  <a:cubicBezTo>
                    <a:pt x="-4559" y="814909"/>
                    <a:pt x="-13268" y="658932"/>
                    <a:pt x="0" y="578499"/>
                  </a:cubicBezTo>
                  <a:cubicBezTo>
                    <a:pt x="13268" y="498066"/>
                    <a:pt x="-17523" y="267282"/>
                    <a:pt x="0" y="162960"/>
                  </a:cubicBezTo>
                  <a:cubicBezTo>
                    <a:pt x="2822" y="68090"/>
                    <a:pt x="81068" y="18589"/>
                    <a:pt x="162960" y="0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 + 3 + 3 + 3 = 12</a:t>
              </a:r>
            </a:p>
          </p:txBody>
        </p:sp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E2BCE4BC-CCB6-2608-DB2F-2306B4C56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84437" y="4416094"/>
              <a:ext cx="1311764" cy="1311764"/>
            </a:xfrm>
            <a:custGeom>
              <a:avLst/>
              <a:gdLst>
                <a:gd name="connsiteX0" fmla="*/ 218632 w 1311764"/>
                <a:gd name="connsiteY0" fmla="*/ 0 h 1311764"/>
                <a:gd name="connsiteX1" fmla="*/ 664627 w 1311764"/>
                <a:gd name="connsiteY1" fmla="*/ 0 h 1311764"/>
                <a:gd name="connsiteX2" fmla="*/ 1093132 w 1311764"/>
                <a:gd name="connsiteY2" fmla="*/ 0 h 1311764"/>
                <a:gd name="connsiteX3" fmla="*/ 1311764 w 1311764"/>
                <a:gd name="connsiteY3" fmla="*/ 218632 h 1311764"/>
                <a:gd name="connsiteX4" fmla="*/ 1311764 w 1311764"/>
                <a:gd name="connsiteY4" fmla="*/ 732404 h 1311764"/>
                <a:gd name="connsiteX5" fmla="*/ 1311764 w 1311764"/>
                <a:gd name="connsiteY5" fmla="*/ 1311764 h 1311764"/>
                <a:gd name="connsiteX6" fmla="*/ 1311764 w 1311764"/>
                <a:gd name="connsiteY6" fmla="*/ 1311764 h 1311764"/>
                <a:gd name="connsiteX7" fmla="*/ 642764 w 1311764"/>
                <a:gd name="connsiteY7" fmla="*/ 1311764 h 1311764"/>
                <a:gd name="connsiteX8" fmla="*/ 0 w 1311764"/>
                <a:gd name="connsiteY8" fmla="*/ 1311764 h 1311764"/>
                <a:gd name="connsiteX9" fmla="*/ 0 w 1311764"/>
                <a:gd name="connsiteY9" fmla="*/ 1311764 h 1311764"/>
                <a:gd name="connsiteX10" fmla="*/ 0 w 1311764"/>
                <a:gd name="connsiteY10" fmla="*/ 787061 h 1311764"/>
                <a:gd name="connsiteX11" fmla="*/ 0 w 1311764"/>
                <a:gd name="connsiteY11" fmla="*/ 218632 h 1311764"/>
                <a:gd name="connsiteX12" fmla="*/ 218632 w 1311764"/>
                <a:gd name="connsiteY12" fmla="*/ 0 h 1311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1764" h="1311764" fill="none" extrusionOk="0">
                  <a:moveTo>
                    <a:pt x="218632" y="0"/>
                  </a:moveTo>
                  <a:cubicBezTo>
                    <a:pt x="314741" y="7923"/>
                    <a:pt x="443554" y="1476"/>
                    <a:pt x="664627" y="0"/>
                  </a:cubicBezTo>
                  <a:cubicBezTo>
                    <a:pt x="885701" y="-1476"/>
                    <a:pt x="996776" y="5025"/>
                    <a:pt x="1093132" y="0"/>
                  </a:cubicBezTo>
                  <a:cubicBezTo>
                    <a:pt x="1205571" y="-27519"/>
                    <a:pt x="1301390" y="91040"/>
                    <a:pt x="1311764" y="218632"/>
                  </a:cubicBezTo>
                  <a:cubicBezTo>
                    <a:pt x="1289892" y="355973"/>
                    <a:pt x="1324818" y="617267"/>
                    <a:pt x="1311764" y="732404"/>
                  </a:cubicBezTo>
                  <a:cubicBezTo>
                    <a:pt x="1298710" y="847541"/>
                    <a:pt x="1318114" y="1140808"/>
                    <a:pt x="1311764" y="1311764"/>
                  </a:cubicBezTo>
                  <a:lnTo>
                    <a:pt x="1311764" y="1311764"/>
                  </a:lnTo>
                  <a:cubicBezTo>
                    <a:pt x="1004303" y="1295998"/>
                    <a:pt x="923708" y="1338120"/>
                    <a:pt x="642764" y="1311764"/>
                  </a:cubicBezTo>
                  <a:cubicBezTo>
                    <a:pt x="361820" y="1285408"/>
                    <a:pt x="251584" y="1318152"/>
                    <a:pt x="0" y="1311764"/>
                  </a:cubicBezTo>
                  <a:lnTo>
                    <a:pt x="0" y="1311764"/>
                  </a:lnTo>
                  <a:cubicBezTo>
                    <a:pt x="6039" y="1103935"/>
                    <a:pt x="18251" y="1010043"/>
                    <a:pt x="0" y="787061"/>
                  </a:cubicBezTo>
                  <a:cubicBezTo>
                    <a:pt x="-18251" y="564079"/>
                    <a:pt x="-12370" y="360482"/>
                    <a:pt x="0" y="218632"/>
                  </a:cubicBezTo>
                  <a:cubicBezTo>
                    <a:pt x="19064" y="77509"/>
                    <a:pt x="94936" y="8050"/>
                    <a:pt x="218632" y="0"/>
                  </a:cubicBezTo>
                  <a:close/>
                </a:path>
                <a:path w="1311764" h="1311764" stroke="0" extrusionOk="0">
                  <a:moveTo>
                    <a:pt x="218632" y="0"/>
                  </a:moveTo>
                  <a:cubicBezTo>
                    <a:pt x="347627" y="-8465"/>
                    <a:pt x="431981" y="9822"/>
                    <a:pt x="638392" y="0"/>
                  </a:cubicBezTo>
                  <a:cubicBezTo>
                    <a:pt x="844803" y="-9822"/>
                    <a:pt x="908726" y="-10232"/>
                    <a:pt x="1093132" y="0"/>
                  </a:cubicBezTo>
                  <a:cubicBezTo>
                    <a:pt x="1228452" y="-3737"/>
                    <a:pt x="1302087" y="92101"/>
                    <a:pt x="1311764" y="218632"/>
                  </a:cubicBezTo>
                  <a:cubicBezTo>
                    <a:pt x="1306241" y="386969"/>
                    <a:pt x="1290402" y="539478"/>
                    <a:pt x="1311764" y="754267"/>
                  </a:cubicBezTo>
                  <a:cubicBezTo>
                    <a:pt x="1333126" y="969056"/>
                    <a:pt x="1328150" y="1185750"/>
                    <a:pt x="1311764" y="1311764"/>
                  </a:cubicBezTo>
                  <a:lnTo>
                    <a:pt x="1311764" y="1311764"/>
                  </a:lnTo>
                  <a:cubicBezTo>
                    <a:pt x="1101955" y="1282611"/>
                    <a:pt x="936804" y="1332088"/>
                    <a:pt x="669000" y="1311764"/>
                  </a:cubicBezTo>
                  <a:cubicBezTo>
                    <a:pt x="401196" y="1291440"/>
                    <a:pt x="308644" y="1305665"/>
                    <a:pt x="0" y="1311764"/>
                  </a:cubicBezTo>
                  <a:lnTo>
                    <a:pt x="0" y="1311764"/>
                  </a:lnTo>
                  <a:cubicBezTo>
                    <a:pt x="13979" y="1106517"/>
                    <a:pt x="7042" y="976052"/>
                    <a:pt x="0" y="797992"/>
                  </a:cubicBezTo>
                  <a:cubicBezTo>
                    <a:pt x="-7042" y="619932"/>
                    <a:pt x="-4803" y="406801"/>
                    <a:pt x="0" y="218632"/>
                  </a:cubicBezTo>
                  <a:cubicBezTo>
                    <a:pt x="14366" y="94419"/>
                    <a:pt x="96513" y="13316"/>
                    <a:pt x="218632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24B24F90-69DC-74A2-8E35-828135BDF8B9}"/>
              </a:ext>
            </a:extLst>
          </p:cNvPr>
          <p:cNvGrpSpPr/>
          <p:nvPr/>
        </p:nvGrpSpPr>
        <p:grpSpPr>
          <a:xfrm>
            <a:off x="2596659" y="2867724"/>
            <a:ext cx="3942541" cy="1976035"/>
            <a:chOff x="2199094" y="3358055"/>
            <a:chExt cx="3942541" cy="1976035"/>
          </a:xfrm>
        </p:grpSpPr>
        <p:grpSp>
          <p:nvGrpSpPr>
            <p:cNvPr id="141" name="Graphic 4">
              <a:extLst>
                <a:ext uri="{FF2B5EF4-FFF2-40B4-BE49-F238E27FC236}">
                  <a16:creationId xmlns:a16="http://schemas.microsoft.com/office/drawing/2014/main" id="{5F5F62D3-D826-4573-3543-66D6BAD1F96B}"/>
                </a:ext>
              </a:extLst>
            </p:cNvPr>
            <p:cNvGrpSpPr/>
            <p:nvPr/>
          </p:nvGrpSpPr>
          <p:grpSpPr>
            <a:xfrm>
              <a:off x="2199094" y="3358055"/>
              <a:ext cx="3942541" cy="1976035"/>
              <a:chOff x="5610688" y="1031736"/>
              <a:chExt cx="5879305" cy="3980523"/>
            </a:xfrm>
          </p:grpSpPr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9AC98FF9-F262-4FDD-756D-E634773211BB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6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BA75EC32-C2B0-0FF6-57FB-8E11F77F7EC9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45" name="Graphic 4">
                <a:extLst>
                  <a:ext uri="{FF2B5EF4-FFF2-40B4-BE49-F238E27FC236}">
                    <a16:creationId xmlns:a16="http://schemas.microsoft.com/office/drawing/2014/main" id="{1652BFE8-E4E9-D62B-68A7-7D064DA3B7D8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CE732869-39CD-143D-3911-44B3A483247F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7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7" name="Freeform: Shape 146">
                  <a:extLst>
                    <a:ext uri="{FF2B5EF4-FFF2-40B4-BE49-F238E27FC236}">
                      <a16:creationId xmlns:a16="http://schemas.microsoft.com/office/drawing/2014/main" id="{D0670F9F-EFC8-0A64-0AD7-A365C05A9931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AEC553B7-DFF4-E18B-D0D1-CF5E7FB94678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9" name="Freeform: Shape 148">
                  <a:extLst>
                    <a:ext uri="{FF2B5EF4-FFF2-40B4-BE49-F238E27FC236}">
                      <a16:creationId xmlns:a16="http://schemas.microsoft.com/office/drawing/2014/main" id="{ABCE0A33-0917-7B2E-B08B-2CCA3B076A99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0" name="Freeform: Shape 149">
                  <a:extLst>
                    <a:ext uri="{FF2B5EF4-FFF2-40B4-BE49-F238E27FC236}">
                      <a16:creationId xmlns:a16="http://schemas.microsoft.com/office/drawing/2014/main" id="{CD1365A1-8654-DC16-A74C-B18E195D48CB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2CE766C1-56E1-6D46-7BD3-E731F8268B2D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C682ABB5-12CD-D4BB-43E9-5A3186F96F33}"/>
                </a:ext>
              </a:extLst>
            </p:cNvPr>
            <p:cNvSpPr txBox="1"/>
            <p:nvPr/>
          </p:nvSpPr>
          <p:spPr>
            <a:xfrm>
              <a:off x="2383205" y="3534874"/>
              <a:ext cx="356179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này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mấy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lặp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195AEA55-317F-66F0-54BC-D42E11A838BB}"/>
              </a:ext>
            </a:extLst>
          </p:cNvPr>
          <p:cNvGrpSpPr/>
          <p:nvPr/>
        </p:nvGrpSpPr>
        <p:grpSpPr>
          <a:xfrm flipH="1">
            <a:off x="767702" y="3283803"/>
            <a:ext cx="2377044" cy="2740047"/>
            <a:chOff x="8408633" y="1992570"/>
            <a:chExt cx="3507011" cy="3833036"/>
          </a:xfrm>
        </p:grpSpPr>
        <p:grpSp>
          <p:nvGrpSpPr>
            <p:cNvPr id="153" name="Graphic 4">
              <a:extLst>
                <a:ext uri="{FF2B5EF4-FFF2-40B4-BE49-F238E27FC236}">
                  <a16:creationId xmlns:a16="http://schemas.microsoft.com/office/drawing/2014/main" id="{5F56812D-01A2-257E-5D75-587081E622C6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55" name="Graphic 4">
                <a:extLst>
                  <a:ext uri="{FF2B5EF4-FFF2-40B4-BE49-F238E27FC236}">
                    <a16:creationId xmlns:a16="http://schemas.microsoft.com/office/drawing/2014/main" id="{9F21C147-B089-08CC-2D44-78945DFF0C3B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230" name="Freeform: Shape 229">
                  <a:extLst>
                    <a:ext uri="{FF2B5EF4-FFF2-40B4-BE49-F238E27FC236}">
                      <a16:creationId xmlns:a16="http://schemas.microsoft.com/office/drawing/2014/main" id="{67CB1366-E84B-FB58-EC3B-AC326230C8AE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1" name="Freeform: Shape 230">
                  <a:extLst>
                    <a:ext uri="{FF2B5EF4-FFF2-40B4-BE49-F238E27FC236}">
                      <a16:creationId xmlns:a16="http://schemas.microsoft.com/office/drawing/2014/main" id="{0D111CFD-01FE-353C-CAFC-153A95B17B04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2" name="Freeform: Shape 231">
                  <a:extLst>
                    <a:ext uri="{FF2B5EF4-FFF2-40B4-BE49-F238E27FC236}">
                      <a16:creationId xmlns:a16="http://schemas.microsoft.com/office/drawing/2014/main" id="{0A742402-C127-2279-FBB3-9EA2CF37BADA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4FA76440-F469-5F1E-CBEF-6582C9490C7C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4" name="Freeform: Shape 233">
                  <a:extLst>
                    <a:ext uri="{FF2B5EF4-FFF2-40B4-BE49-F238E27FC236}">
                      <a16:creationId xmlns:a16="http://schemas.microsoft.com/office/drawing/2014/main" id="{3BD0DFF9-760F-8650-0E9E-85AAE7A51DD5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5" name="Freeform: Shape 234">
                  <a:extLst>
                    <a:ext uri="{FF2B5EF4-FFF2-40B4-BE49-F238E27FC236}">
                      <a16:creationId xmlns:a16="http://schemas.microsoft.com/office/drawing/2014/main" id="{66C3A29F-E50B-44B6-3029-0377C5821EF6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6" name="Freeform: Shape 235">
                  <a:extLst>
                    <a:ext uri="{FF2B5EF4-FFF2-40B4-BE49-F238E27FC236}">
                      <a16:creationId xmlns:a16="http://schemas.microsoft.com/office/drawing/2014/main" id="{CB51414C-B6B8-7631-33D4-D9334FC6B8DC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7" name="Freeform: Shape 236">
                  <a:extLst>
                    <a:ext uri="{FF2B5EF4-FFF2-40B4-BE49-F238E27FC236}">
                      <a16:creationId xmlns:a16="http://schemas.microsoft.com/office/drawing/2014/main" id="{C8AFD0A3-D88F-F8A3-E885-A8539B592127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8" name="Freeform: Shape 237">
                  <a:extLst>
                    <a:ext uri="{FF2B5EF4-FFF2-40B4-BE49-F238E27FC236}">
                      <a16:creationId xmlns:a16="http://schemas.microsoft.com/office/drawing/2014/main" id="{04E39BC1-C7FD-211F-12E3-B40662CE7B37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077F7C0A-48C6-0AB4-7507-C20B46DA3015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2100D087-F8C6-F007-5BE2-122B1881D1ED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EAA3C21A-529D-10BE-1BDC-C3CC11E8FEB6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5CE0E07C-1E65-6856-3BFE-E160F7A55498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EABF4E6D-E9C6-2CD6-ACF8-567E70A8407F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F47CB8CA-FB04-C72E-B2F7-0840372739EE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62" name="Graphic 4">
                <a:extLst>
                  <a:ext uri="{FF2B5EF4-FFF2-40B4-BE49-F238E27FC236}">
                    <a16:creationId xmlns:a16="http://schemas.microsoft.com/office/drawing/2014/main" id="{A476CCAF-9C56-0D24-4CA8-7CCE78CEA406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219" name="Graphic 4">
                  <a:extLst>
                    <a:ext uri="{FF2B5EF4-FFF2-40B4-BE49-F238E27FC236}">
                      <a16:creationId xmlns:a16="http://schemas.microsoft.com/office/drawing/2014/main" id="{C749A0F5-79CE-E45A-5C55-4BD7C50A099B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223" name="Freeform: Shape 222">
                    <a:extLst>
                      <a:ext uri="{FF2B5EF4-FFF2-40B4-BE49-F238E27FC236}">
                        <a16:creationId xmlns:a16="http://schemas.microsoft.com/office/drawing/2014/main" id="{84366237-6624-3378-2047-BBB8B0BF7981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4" name="Freeform: Shape 223">
                    <a:extLst>
                      <a:ext uri="{FF2B5EF4-FFF2-40B4-BE49-F238E27FC236}">
                        <a16:creationId xmlns:a16="http://schemas.microsoft.com/office/drawing/2014/main" id="{0811339A-B44D-A59D-0D56-8F50F1B27156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5" name="Freeform: Shape 224">
                    <a:extLst>
                      <a:ext uri="{FF2B5EF4-FFF2-40B4-BE49-F238E27FC236}">
                        <a16:creationId xmlns:a16="http://schemas.microsoft.com/office/drawing/2014/main" id="{048004FA-27EC-1E9A-20D9-76012ADD0380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6" name="Freeform: Shape 225">
                    <a:extLst>
                      <a:ext uri="{FF2B5EF4-FFF2-40B4-BE49-F238E27FC236}">
                        <a16:creationId xmlns:a16="http://schemas.microsoft.com/office/drawing/2014/main" id="{53ED96B2-6AB9-0467-2850-F51642BCD3A3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id="{DC558A06-3723-9747-3A59-CDB180F10C77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id="{56B4367A-BEA4-481E-C1AE-A9A37EFC8291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9" name="Freeform: Shape 228">
                    <a:extLst>
                      <a:ext uri="{FF2B5EF4-FFF2-40B4-BE49-F238E27FC236}">
                        <a16:creationId xmlns:a16="http://schemas.microsoft.com/office/drawing/2014/main" id="{CA1B5476-D8E4-580C-5117-7B578E1A37B4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20" name="Freeform: Shape 219">
                  <a:extLst>
                    <a:ext uri="{FF2B5EF4-FFF2-40B4-BE49-F238E27FC236}">
                      <a16:creationId xmlns:a16="http://schemas.microsoft.com/office/drawing/2014/main" id="{1C3015F5-3095-084C-B023-716692A28278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1" name="Freeform: Shape 220">
                  <a:extLst>
                    <a:ext uri="{FF2B5EF4-FFF2-40B4-BE49-F238E27FC236}">
                      <a16:creationId xmlns:a16="http://schemas.microsoft.com/office/drawing/2014/main" id="{8BD78E4C-9B65-D803-F8AD-63D4C821523F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2" name="Freeform: Shape 221">
                  <a:extLst>
                    <a:ext uri="{FF2B5EF4-FFF2-40B4-BE49-F238E27FC236}">
                      <a16:creationId xmlns:a16="http://schemas.microsoft.com/office/drawing/2014/main" id="{0BE000D3-C509-F813-5673-58429135447B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3" name="Graphic 4">
                <a:extLst>
                  <a:ext uri="{FF2B5EF4-FFF2-40B4-BE49-F238E27FC236}">
                    <a16:creationId xmlns:a16="http://schemas.microsoft.com/office/drawing/2014/main" id="{AA457240-8A85-D97F-19B4-61E7ED4CE051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213" name="Graphic 4">
                  <a:extLst>
                    <a:ext uri="{FF2B5EF4-FFF2-40B4-BE49-F238E27FC236}">
                      <a16:creationId xmlns:a16="http://schemas.microsoft.com/office/drawing/2014/main" id="{1B90CE0D-66D3-7F90-65C2-EBAFF8144C2C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217" name="Freeform: Shape 216">
                    <a:extLst>
                      <a:ext uri="{FF2B5EF4-FFF2-40B4-BE49-F238E27FC236}">
                        <a16:creationId xmlns:a16="http://schemas.microsoft.com/office/drawing/2014/main" id="{0F7EEB29-D40D-88B9-5220-43C181DEC2EF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8" name="Freeform: Shape 217">
                    <a:extLst>
                      <a:ext uri="{FF2B5EF4-FFF2-40B4-BE49-F238E27FC236}">
                        <a16:creationId xmlns:a16="http://schemas.microsoft.com/office/drawing/2014/main" id="{F11D5AFE-E784-672C-9DBD-E3208D3ECFF3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4" name="Graphic 4">
                  <a:extLst>
                    <a:ext uri="{FF2B5EF4-FFF2-40B4-BE49-F238E27FC236}">
                      <a16:creationId xmlns:a16="http://schemas.microsoft.com/office/drawing/2014/main" id="{597A9098-830A-EE54-619D-C077D3A6BD37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215" name="Freeform: Shape 214">
                    <a:extLst>
                      <a:ext uri="{FF2B5EF4-FFF2-40B4-BE49-F238E27FC236}">
                        <a16:creationId xmlns:a16="http://schemas.microsoft.com/office/drawing/2014/main" id="{329CCA30-E9AC-ADA6-5BBB-9E701FFC1E9B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6" name="Freeform: Shape 215">
                    <a:extLst>
                      <a:ext uri="{FF2B5EF4-FFF2-40B4-BE49-F238E27FC236}">
                        <a16:creationId xmlns:a16="http://schemas.microsoft.com/office/drawing/2014/main" id="{94FFB975-73E7-6787-D406-5CC164ED82EF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BE45AB8F-A3C2-0023-6175-58B3E48A4042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65" name="Graphic 4">
                <a:extLst>
                  <a:ext uri="{FF2B5EF4-FFF2-40B4-BE49-F238E27FC236}">
                    <a16:creationId xmlns:a16="http://schemas.microsoft.com/office/drawing/2014/main" id="{739C96DF-DE52-34D7-58ED-AE7884A9FDE9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192" name="Graphic 4">
                  <a:extLst>
                    <a:ext uri="{FF2B5EF4-FFF2-40B4-BE49-F238E27FC236}">
                      <a16:creationId xmlns:a16="http://schemas.microsoft.com/office/drawing/2014/main" id="{07DDD256-0DE2-5A85-4B7D-6AFCF6A53F2D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207" name="Picture 206">
                    <a:extLst>
                      <a:ext uri="{FF2B5EF4-FFF2-40B4-BE49-F238E27FC236}">
                        <a16:creationId xmlns:a16="http://schemas.microsoft.com/office/drawing/2014/main" id="{E441850F-26D2-FFA6-CAB8-20C6CB6C67F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208" name="Graphic 4">
                    <a:extLst>
                      <a:ext uri="{FF2B5EF4-FFF2-40B4-BE49-F238E27FC236}">
                        <a16:creationId xmlns:a16="http://schemas.microsoft.com/office/drawing/2014/main" id="{EA128EC7-24B7-7FA8-DD4B-347262704F01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209" name="Freeform: Shape 208">
                      <a:extLst>
                        <a:ext uri="{FF2B5EF4-FFF2-40B4-BE49-F238E27FC236}">
                          <a16:creationId xmlns:a16="http://schemas.microsoft.com/office/drawing/2014/main" id="{1F6BD60F-6CAF-71CA-C723-6C1232BBA5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id="{FB628DD6-E655-9403-17A9-0794ACDDBF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" name="Freeform: Shape 210">
                      <a:extLst>
                        <a:ext uri="{FF2B5EF4-FFF2-40B4-BE49-F238E27FC236}">
                          <a16:creationId xmlns:a16="http://schemas.microsoft.com/office/drawing/2014/main" id="{0E893C57-B4BD-D64F-EA59-2F5DE22AAE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2" name="Freeform: Shape 211">
                      <a:extLst>
                        <a:ext uri="{FF2B5EF4-FFF2-40B4-BE49-F238E27FC236}">
                          <a16:creationId xmlns:a16="http://schemas.microsoft.com/office/drawing/2014/main" id="{7289D8BF-0EC9-687F-AE0A-56FCDBF00E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93" name="Graphic 4">
                  <a:extLst>
                    <a:ext uri="{FF2B5EF4-FFF2-40B4-BE49-F238E27FC236}">
                      <a16:creationId xmlns:a16="http://schemas.microsoft.com/office/drawing/2014/main" id="{31718995-CACA-A536-D817-F557F830C29A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203" name="Freeform: Shape 202">
                    <a:extLst>
                      <a:ext uri="{FF2B5EF4-FFF2-40B4-BE49-F238E27FC236}">
                        <a16:creationId xmlns:a16="http://schemas.microsoft.com/office/drawing/2014/main" id="{581FF9BD-2AEE-98FE-8495-BCA45D859668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04" name="Graphic 4">
                    <a:extLst>
                      <a:ext uri="{FF2B5EF4-FFF2-40B4-BE49-F238E27FC236}">
                        <a16:creationId xmlns:a16="http://schemas.microsoft.com/office/drawing/2014/main" id="{B94BE293-5498-E24F-88A7-60F93D4B4401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205" name="Freeform: Shape 204">
                      <a:extLst>
                        <a:ext uri="{FF2B5EF4-FFF2-40B4-BE49-F238E27FC236}">
                          <a16:creationId xmlns:a16="http://schemas.microsoft.com/office/drawing/2014/main" id="{B1D1608C-C2B7-66DC-705B-4BF36EB4B8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6" name="Freeform: Shape 205">
                      <a:extLst>
                        <a:ext uri="{FF2B5EF4-FFF2-40B4-BE49-F238E27FC236}">
                          <a16:creationId xmlns:a16="http://schemas.microsoft.com/office/drawing/2014/main" id="{47D114D3-D197-1A9F-3C2F-3F1BCC451F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94" name="Graphic 4">
                  <a:extLst>
                    <a:ext uri="{FF2B5EF4-FFF2-40B4-BE49-F238E27FC236}">
                      <a16:creationId xmlns:a16="http://schemas.microsoft.com/office/drawing/2014/main" id="{30F20875-56C4-6197-6C86-F58C3498BECE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199" name="Freeform: Shape 198">
                    <a:extLst>
                      <a:ext uri="{FF2B5EF4-FFF2-40B4-BE49-F238E27FC236}">
                        <a16:creationId xmlns:a16="http://schemas.microsoft.com/office/drawing/2014/main" id="{2B5B0B4B-1983-84BD-C168-453CE31ED7BF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00" name="Graphic 4">
                    <a:extLst>
                      <a:ext uri="{FF2B5EF4-FFF2-40B4-BE49-F238E27FC236}">
                        <a16:creationId xmlns:a16="http://schemas.microsoft.com/office/drawing/2014/main" id="{066B8A28-7C86-15E1-0656-EDE84A4F4597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201" name="Freeform: Shape 200">
                      <a:extLst>
                        <a:ext uri="{FF2B5EF4-FFF2-40B4-BE49-F238E27FC236}">
                          <a16:creationId xmlns:a16="http://schemas.microsoft.com/office/drawing/2014/main" id="{7F80AEF3-BFAE-2398-B805-C081C15D9F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2" name="Freeform: Shape 201">
                      <a:extLst>
                        <a:ext uri="{FF2B5EF4-FFF2-40B4-BE49-F238E27FC236}">
                          <a16:creationId xmlns:a16="http://schemas.microsoft.com/office/drawing/2014/main" id="{0A667148-D230-4671-3917-AF44C9F73C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93AD5652-D38C-7495-F74E-F23C9998A4DA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196" name="Graphic 4">
                  <a:extLst>
                    <a:ext uri="{FF2B5EF4-FFF2-40B4-BE49-F238E27FC236}">
                      <a16:creationId xmlns:a16="http://schemas.microsoft.com/office/drawing/2014/main" id="{843DC05B-FB72-B027-4000-874CA96BB0AE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7BC12EFB-1951-E0F3-67D7-878436E318AF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98" name="Freeform: Shape 197">
                    <a:extLst>
                      <a:ext uri="{FF2B5EF4-FFF2-40B4-BE49-F238E27FC236}">
                        <a16:creationId xmlns:a16="http://schemas.microsoft.com/office/drawing/2014/main" id="{479A6F1B-906C-CA0A-B932-590627555A19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90375B01-940F-39C1-E391-E842A0ECBF6A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5448F20F-747F-C22D-5037-DA5F69EE0EB2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34D478D6-7C10-6FC8-CC90-3F9C7E4F4B60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C8EC7360-8827-E137-B8B7-98ED751A51E0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E577E835-A417-A530-6B76-9A19065ED143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95C98B66-8323-80C0-B737-32F623DD5467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DE740CD2-573E-9D4B-9885-746F90652F04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D67BC503-9806-A3D9-70A0-856FF49CF2CE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A892F309-C58A-3BE9-AC5D-B5091CB10D03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403ED2A9-AADF-AF60-6D4E-A629CE513064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EF8BEB57-7630-7CBB-3F85-48CAFBBF4674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77" name="Graphic 4">
                <a:extLst>
                  <a:ext uri="{FF2B5EF4-FFF2-40B4-BE49-F238E27FC236}">
                    <a16:creationId xmlns:a16="http://schemas.microsoft.com/office/drawing/2014/main" id="{E10672F9-7878-5E99-2351-A0549773CA01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89E17808-7D28-76E3-46C2-D40EFBD87A96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71FE733E-88D0-73D2-FF49-BFA473845B94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1" name="Freeform: Shape 190">
                  <a:extLst>
                    <a:ext uri="{FF2B5EF4-FFF2-40B4-BE49-F238E27FC236}">
                      <a16:creationId xmlns:a16="http://schemas.microsoft.com/office/drawing/2014/main" id="{ACC1D3D5-5B20-2B8B-78B4-8ACE3CFE28DE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44CE862D-D608-D67C-2D54-3186938CF76D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79" name="Graphic 4">
                <a:extLst>
                  <a:ext uri="{FF2B5EF4-FFF2-40B4-BE49-F238E27FC236}">
                    <a16:creationId xmlns:a16="http://schemas.microsoft.com/office/drawing/2014/main" id="{AD7E2496-8250-F9F3-C8A9-085C11753BCD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185" name="Graphic 4">
                  <a:extLst>
                    <a:ext uri="{FF2B5EF4-FFF2-40B4-BE49-F238E27FC236}">
                      <a16:creationId xmlns:a16="http://schemas.microsoft.com/office/drawing/2014/main" id="{680126EE-98D3-B92E-F4F4-8A0F9129CAC3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493390C7-1CCD-5EC9-1EE7-5FD9B4C1E8BB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88" name="Freeform: Shape 187">
                    <a:extLst>
                      <a:ext uri="{FF2B5EF4-FFF2-40B4-BE49-F238E27FC236}">
                        <a16:creationId xmlns:a16="http://schemas.microsoft.com/office/drawing/2014/main" id="{6B42280E-5F39-C8DE-0ADE-242B7A750F5C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1814E2F2-BB6A-7CB4-207C-13A27AE17880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AA33DC89-48FF-339B-EBAD-FF7D2E5FA334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A2C411A9-2724-9F64-3236-B073CE273890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53C1BCA-6A88-75FF-3351-4EA9FB13192D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0F9B0D73-999E-CF1A-7498-A0E07D638847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AAF46FAD-C7A4-EBFA-62C7-F560A87FD4AF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8BF1F520-901F-D7C8-F851-9C70F10C635F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98176BA0-05C9-FA7D-B717-9D3F225B6330}"/>
              </a:ext>
            </a:extLst>
          </p:cNvPr>
          <p:cNvGrpSpPr/>
          <p:nvPr/>
        </p:nvGrpSpPr>
        <p:grpSpPr>
          <a:xfrm>
            <a:off x="7940104" y="2434471"/>
            <a:ext cx="2927869" cy="3589379"/>
            <a:chOff x="6533573" y="1379334"/>
            <a:chExt cx="2927869" cy="3589379"/>
          </a:xfrm>
        </p:grpSpPr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3F01467E-8E28-2FAF-E87E-4BFAABB0DF28}"/>
                </a:ext>
              </a:extLst>
            </p:cNvPr>
            <p:cNvGrpSpPr/>
            <p:nvPr/>
          </p:nvGrpSpPr>
          <p:grpSpPr>
            <a:xfrm>
              <a:off x="6533573" y="1379334"/>
              <a:ext cx="2927869" cy="3589379"/>
              <a:chOff x="6533573" y="1379334"/>
              <a:chExt cx="2927869" cy="3589379"/>
            </a:xfrm>
          </p:grpSpPr>
          <p:pic>
            <p:nvPicPr>
              <p:cNvPr id="242" name="Graphic 241">
                <a:extLst>
                  <a:ext uri="{FF2B5EF4-FFF2-40B4-BE49-F238E27FC236}">
                    <a16:creationId xmlns:a16="http://schemas.microsoft.com/office/drawing/2014/main" id="{56BFE384-2F86-3792-9E76-B0CE2A7997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533573" y="3358521"/>
                <a:ext cx="2927869" cy="1610192"/>
              </a:xfrm>
              <a:prstGeom prst="rect">
                <a:avLst/>
              </a:prstGeom>
            </p:spPr>
          </p:pic>
          <p:pic>
            <p:nvPicPr>
              <p:cNvPr id="243" name="Picture 242" descr="A picture containing toy, doll, vector graphics&#10;&#10;Description automatically generated">
                <a:extLst>
                  <a:ext uri="{FF2B5EF4-FFF2-40B4-BE49-F238E27FC236}">
                    <a16:creationId xmlns:a16="http://schemas.microsoft.com/office/drawing/2014/main" id="{E48627E9-2628-8624-1705-471D7F1723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98592" y="1379334"/>
                <a:ext cx="1602817" cy="2821423"/>
              </a:xfrm>
              <a:prstGeom prst="rect">
                <a:avLst/>
              </a:prstGeom>
            </p:spPr>
          </p:pic>
        </p:grp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49870E49-8455-CC0F-B917-25BD0AA24D6E}"/>
                </a:ext>
              </a:extLst>
            </p:cNvPr>
            <p:cNvSpPr txBox="1"/>
            <p:nvPr/>
          </p:nvSpPr>
          <p:spPr>
            <a:xfrm>
              <a:off x="6581327" y="4039489"/>
              <a:ext cx="277290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359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1BEED228-6EBC-0D42-7F5B-FA38D6BEB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42FB93-6FBC-53E4-9061-114DC7A445E1}"/>
              </a:ext>
            </a:extLst>
          </p:cNvPr>
          <p:cNvSpPr/>
          <p:nvPr/>
        </p:nvSpPr>
        <p:spPr>
          <a:xfrm>
            <a:off x="278296" y="265043"/>
            <a:ext cx="11741426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F188B4DA-1065-41B7-0BF4-85007934B0CD}"/>
              </a:ext>
            </a:extLst>
          </p:cNvPr>
          <p:cNvGrpSpPr/>
          <p:nvPr/>
        </p:nvGrpSpPr>
        <p:grpSpPr>
          <a:xfrm>
            <a:off x="2881373" y="658838"/>
            <a:ext cx="7224381" cy="1527506"/>
            <a:chOff x="4684437" y="4416094"/>
            <a:chExt cx="7224381" cy="1527506"/>
          </a:xfrm>
        </p:grpSpPr>
        <p:sp>
          <p:nvSpPr>
            <p:cNvPr id="138" name="Rectangle: Rounded Corners 149">
              <a:extLst>
                <a:ext uri="{FF2B5EF4-FFF2-40B4-BE49-F238E27FC236}">
                  <a16:creationId xmlns:a16="http://schemas.microsoft.com/office/drawing/2014/main" id="{1BB82E8B-BDC2-653A-B915-EBDCA59930B6}"/>
                </a:ext>
              </a:extLst>
            </p:cNvPr>
            <p:cNvSpPr/>
            <p:nvPr/>
          </p:nvSpPr>
          <p:spPr>
            <a:xfrm>
              <a:off x="5444837" y="4965857"/>
              <a:ext cx="6463981" cy="977743"/>
            </a:xfrm>
            <a:custGeom>
              <a:avLst/>
              <a:gdLst>
                <a:gd name="connsiteX0" fmla="*/ 162960 w 6463981"/>
                <a:gd name="connsiteY0" fmla="*/ 0 h 977743"/>
                <a:gd name="connsiteX1" fmla="*/ 660825 w 6463981"/>
                <a:gd name="connsiteY1" fmla="*/ 0 h 977743"/>
                <a:gd name="connsiteX2" fmla="*/ 1342832 w 6463981"/>
                <a:gd name="connsiteY2" fmla="*/ 0 h 977743"/>
                <a:gd name="connsiteX3" fmla="*/ 1902077 w 6463981"/>
                <a:gd name="connsiteY3" fmla="*/ 0 h 977743"/>
                <a:gd name="connsiteX4" fmla="*/ 2461323 w 6463981"/>
                <a:gd name="connsiteY4" fmla="*/ 0 h 977743"/>
                <a:gd name="connsiteX5" fmla="*/ 3204710 w 6463981"/>
                <a:gd name="connsiteY5" fmla="*/ 0 h 977743"/>
                <a:gd name="connsiteX6" fmla="*/ 3702575 w 6463981"/>
                <a:gd name="connsiteY6" fmla="*/ 0 h 977743"/>
                <a:gd name="connsiteX7" fmla="*/ 4507343 w 6463981"/>
                <a:gd name="connsiteY7" fmla="*/ 0 h 977743"/>
                <a:gd name="connsiteX8" fmla="*/ 5189350 w 6463981"/>
                <a:gd name="connsiteY8" fmla="*/ 0 h 977743"/>
                <a:gd name="connsiteX9" fmla="*/ 5687215 w 6463981"/>
                <a:gd name="connsiteY9" fmla="*/ 0 h 977743"/>
                <a:gd name="connsiteX10" fmla="*/ 6301021 w 6463981"/>
                <a:gd name="connsiteY10" fmla="*/ 0 h 977743"/>
                <a:gd name="connsiteX11" fmla="*/ 6463981 w 6463981"/>
                <a:gd name="connsiteY11" fmla="*/ 162960 h 977743"/>
                <a:gd name="connsiteX12" fmla="*/ 6463981 w 6463981"/>
                <a:gd name="connsiteY12" fmla="*/ 545908 h 977743"/>
                <a:gd name="connsiteX13" fmla="*/ 6463981 w 6463981"/>
                <a:gd name="connsiteY13" fmla="*/ 977743 h 977743"/>
                <a:gd name="connsiteX14" fmla="*/ 6463981 w 6463981"/>
                <a:gd name="connsiteY14" fmla="*/ 977743 h 977743"/>
                <a:gd name="connsiteX15" fmla="*/ 5688303 w 6463981"/>
                <a:gd name="connsiteY15" fmla="*/ 977743 h 977743"/>
                <a:gd name="connsiteX16" fmla="*/ 5106545 w 6463981"/>
                <a:gd name="connsiteY16" fmla="*/ 977743 h 977743"/>
                <a:gd name="connsiteX17" fmla="*/ 4524787 w 6463981"/>
                <a:gd name="connsiteY17" fmla="*/ 977743 h 977743"/>
                <a:gd name="connsiteX18" fmla="*/ 4007668 w 6463981"/>
                <a:gd name="connsiteY18" fmla="*/ 977743 h 977743"/>
                <a:gd name="connsiteX19" fmla="*/ 3296630 w 6463981"/>
                <a:gd name="connsiteY19" fmla="*/ 977743 h 977743"/>
                <a:gd name="connsiteX20" fmla="*/ 2714872 w 6463981"/>
                <a:gd name="connsiteY20" fmla="*/ 977743 h 977743"/>
                <a:gd name="connsiteX21" fmla="*/ 2197754 w 6463981"/>
                <a:gd name="connsiteY21" fmla="*/ 977743 h 977743"/>
                <a:gd name="connsiteX22" fmla="*/ 1551355 w 6463981"/>
                <a:gd name="connsiteY22" fmla="*/ 977743 h 977743"/>
                <a:gd name="connsiteX23" fmla="*/ 969597 w 6463981"/>
                <a:gd name="connsiteY23" fmla="*/ 977743 h 977743"/>
                <a:gd name="connsiteX24" fmla="*/ 0 w 6463981"/>
                <a:gd name="connsiteY24" fmla="*/ 977743 h 977743"/>
                <a:gd name="connsiteX25" fmla="*/ 0 w 6463981"/>
                <a:gd name="connsiteY25" fmla="*/ 977743 h 977743"/>
                <a:gd name="connsiteX26" fmla="*/ 0 w 6463981"/>
                <a:gd name="connsiteY26" fmla="*/ 578499 h 977743"/>
                <a:gd name="connsiteX27" fmla="*/ 0 w 6463981"/>
                <a:gd name="connsiteY27" fmla="*/ 162960 h 977743"/>
                <a:gd name="connsiteX28" fmla="*/ 162960 w 6463981"/>
                <a:gd name="connsiteY28" fmla="*/ 0 h 97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463981" h="977743" fill="none" extrusionOk="0">
                  <a:moveTo>
                    <a:pt x="162960" y="0"/>
                  </a:moveTo>
                  <a:cubicBezTo>
                    <a:pt x="319437" y="12705"/>
                    <a:pt x="467233" y="-17581"/>
                    <a:pt x="660825" y="0"/>
                  </a:cubicBezTo>
                  <a:cubicBezTo>
                    <a:pt x="854418" y="17581"/>
                    <a:pt x="1003258" y="-7350"/>
                    <a:pt x="1342832" y="0"/>
                  </a:cubicBezTo>
                  <a:cubicBezTo>
                    <a:pt x="1682406" y="7350"/>
                    <a:pt x="1649477" y="13187"/>
                    <a:pt x="1902077" y="0"/>
                  </a:cubicBezTo>
                  <a:cubicBezTo>
                    <a:pt x="2154677" y="-13187"/>
                    <a:pt x="2255829" y="16498"/>
                    <a:pt x="2461323" y="0"/>
                  </a:cubicBezTo>
                  <a:cubicBezTo>
                    <a:pt x="2666817" y="-16498"/>
                    <a:pt x="3019596" y="-17164"/>
                    <a:pt x="3204710" y="0"/>
                  </a:cubicBezTo>
                  <a:cubicBezTo>
                    <a:pt x="3389824" y="17164"/>
                    <a:pt x="3514015" y="-7529"/>
                    <a:pt x="3702575" y="0"/>
                  </a:cubicBezTo>
                  <a:cubicBezTo>
                    <a:pt x="3891135" y="7529"/>
                    <a:pt x="4108922" y="29947"/>
                    <a:pt x="4507343" y="0"/>
                  </a:cubicBezTo>
                  <a:cubicBezTo>
                    <a:pt x="4905764" y="-29947"/>
                    <a:pt x="4954362" y="12720"/>
                    <a:pt x="5189350" y="0"/>
                  </a:cubicBezTo>
                  <a:cubicBezTo>
                    <a:pt x="5424338" y="-12720"/>
                    <a:pt x="5496110" y="-3312"/>
                    <a:pt x="5687215" y="0"/>
                  </a:cubicBezTo>
                  <a:cubicBezTo>
                    <a:pt x="5878320" y="3312"/>
                    <a:pt x="6065668" y="-3078"/>
                    <a:pt x="6301021" y="0"/>
                  </a:cubicBezTo>
                  <a:cubicBezTo>
                    <a:pt x="6390828" y="-5771"/>
                    <a:pt x="6465794" y="70153"/>
                    <a:pt x="6463981" y="162960"/>
                  </a:cubicBezTo>
                  <a:cubicBezTo>
                    <a:pt x="6472656" y="245887"/>
                    <a:pt x="6480393" y="386358"/>
                    <a:pt x="6463981" y="545908"/>
                  </a:cubicBezTo>
                  <a:cubicBezTo>
                    <a:pt x="6447569" y="705458"/>
                    <a:pt x="6482318" y="763041"/>
                    <a:pt x="6463981" y="977743"/>
                  </a:cubicBezTo>
                  <a:lnTo>
                    <a:pt x="6463981" y="977743"/>
                  </a:lnTo>
                  <a:cubicBezTo>
                    <a:pt x="6203988" y="954854"/>
                    <a:pt x="5860568" y="1009229"/>
                    <a:pt x="5688303" y="977743"/>
                  </a:cubicBezTo>
                  <a:cubicBezTo>
                    <a:pt x="5516038" y="946257"/>
                    <a:pt x="5255843" y="992892"/>
                    <a:pt x="5106545" y="977743"/>
                  </a:cubicBezTo>
                  <a:cubicBezTo>
                    <a:pt x="4957247" y="962594"/>
                    <a:pt x="4777464" y="984893"/>
                    <a:pt x="4524787" y="977743"/>
                  </a:cubicBezTo>
                  <a:cubicBezTo>
                    <a:pt x="4272110" y="970593"/>
                    <a:pt x="4161718" y="1000913"/>
                    <a:pt x="4007668" y="977743"/>
                  </a:cubicBezTo>
                  <a:cubicBezTo>
                    <a:pt x="3853618" y="954573"/>
                    <a:pt x="3524801" y="942956"/>
                    <a:pt x="3296630" y="977743"/>
                  </a:cubicBezTo>
                  <a:cubicBezTo>
                    <a:pt x="3068459" y="1012530"/>
                    <a:pt x="2839349" y="996404"/>
                    <a:pt x="2714872" y="977743"/>
                  </a:cubicBezTo>
                  <a:cubicBezTo>
                    <a:pt x="2590395" y="959082"/>
                    <a:pt x="2388209" y="979135"/>
                    <a:pt x="2197754" y="977743"/>
                  </a:cubicBezTo>
                  <a:cubicBezTo>
                    <a:pt x="2007299" y="976351"/>
                    <a:pt x="1807515" y="948733"/>
                    <a:pt x="1551355" y="977743"/>
                  </a:cubicBezTo>
                  <a:cubicBezTo>
                    <a:pt x="1295195" y="1006753"/>
                    <a:pt x="1143533" y="975638"/>
                    <a:pt x="969597" y="977743"/>
                  </a:cubicBezTo>
                  <a:cubicBezTo>
                    <a:pt x="795661" y="979848"/>
                    <a:pt x="221232" y="987253"/>
                    <a:pt x="0" y="977743"/>
                  </a:cubicBezTo>
                  <a:lnTo>
                    <a:pt x="0" y="977743"/>
                  </a:lnTo>
                  <a:cubicBezTo>
                    <a:pt x="-3971" y="786493"/>
                    <a:pt x="-15072" y="705148"/>
                    <a:pt x="0" y="578499"/>
                  </a:cubicBezTo>
                  <a:cubicBezTo>
                    <a:pt x="15072" y="451850"/>
                    <a:pt x="10691" y="279660"/>
                    <a:pt x="0" y="162960"/>
                  </a:cubicBezTo>
                  <a:cubicBezTo>
                    <a:pt x="9832" y="88999"/>
                    <a:pt x="76379" y="-254"/>
                    <a:pt x="162960" y="0"/>
                  </a:cubicBezTo>
                  <a:close/>
                </a:path>
                <a:path w="6463981" h="977743" stroke="0" extrusionOk="0">
                  <a:moveTo>
                    <a:pt x="162960" y="0"/>
                  </a:moveTo>
                  <a:cubicBezTo>
                    <a:pt x="381794" y="2462"/>
                    <a:pt x="580603" y="-514"/>
                    <a:pt x="967728" y="0"/>
                  </a:cubicBezTo>
                  <a:cubicBezTo>
                    <a:pt x="1354853" y="514"/>
                    <a:pt x="1323733" y="-10437"/>
                    <a:pt x="1649735" y="0"/>
                  </a:cubicBezTo>
                  <a:cubicBezTo>
                    <a:pt x="1975737" y="10437"/>
                    <a:pt x="1961777" y="-24624"/>
                    <a:pt x="2147600" y="0"/>
                  </a:cubicBezTo>
                  <a:cubicBezTo>
                    <a:pt x="2333423" y="24624"/>
                    <a:pt x="2626757" y="3038"/>
                    <a:pt x="2829607" y="0"/>
                  </a:cubicBezTo>
                  <a:cubicBezTo>
                    <a:pt x="3032457" y="-3038"/>
                    <a:pt x="3379832" y="-16259"/>
                    <a:pt x="3572994" y="0"/>
                  </a:cubicBezTo>
                  <a:cubicBezTo>
                    <a:pt x="3766156" y="16259"/>
                    <a:pt x="3919914" y="24808"/>
                    <a:pt x="4070859" y="0"/>
                  </a:cubicBezTo>
                  <a:cubicBezTo>
                    <a:pt x="4221805" y="-24808"/>
                    <a:pt x="4459110" y="22853"/>
                    <a:pt x="4630104" y="0"/>
                  </a:cubicBezTo>
                  <a:cubicBezTo>
                    <a:pt x="4801099" y="-22853"/>
                    <a:pt x="5050343" y="11720"/>
                    <a:pt x="5250731" y="0"/>
                  </a:cubicBezTo>
                  <a:cubicBezTo>
                    <a:pt x="5451119" y="-11720"/>
                    <a:pt x="5884419" y="-3359"/>
                    <a:pt x="6301021" y="0"/>
                  </a:cubicBezTo>
                  <a:cubicBezTo>
                    <a:pt x="6379368" y="17306"/>
                    <a:pt x="6441897" y="72812"/>
                    <a:pt x="6463981" y="162960"/>
                  </a:cubicBezTo>
                  <a:cubicBezTo>
                    <a:pt x="6476806" y="299322"/>
                    <a:pt x="6450067" y="480184"/>
                    <a:pt x="6463981" y="562204"/>
                  </a:cubicBezTo>
                  <a:cubicBezTo>
                    <a:pt x="6477895" y="644224"/>
                    <a:pt x="6483828" y="829808"/>
                    <a:pt x="6463981" y="977743"/>
                  </a:cubicBezTo>
                  <a:lnTo>
                    <a:pt x="6463981" y="977743"/>
                  </a:lnTo>
                  <a:cubicBezTo>
                    <a:pt x="6213953" y="985605"/>
                    <a:pt x="6019618" y="956730"/>
                    <a:pt x="5882223" y="977743"/>
                  </a:cubicBezTo>
                  <a:cubicBezTo>
                    <a:pt x="5744828" y="998756"/>
                    <a:pt x="5446889" y="959655"/>
                    <a:pt x="5300464" y="977743"/>
                  </a:cubicBezTo>
                  <a:cubicBezTo>
                    <a:pt x="5154039" y="995831"/>
                    <a:pt x="4993069" y="973878"/>
                    <a:pt x="4847986" y="977743"/>
                  </a:cubicBezTo>
                  <a:cubicBezTo>
                    <a:pt x="4702903" y="981608"/>
                    <a:pt x="4525367" y="962572"/>
                    <a:pt x="4330867" y="977743"/>
                  </a:cubicBezTo>
                  <a:cubicBezTo>
                    <a:pt x="4136367" y="992914"/>
                    <a:pt x="3988504" y="956463"/>
                    <a:pt x="3813749" y="977743"/>
                  </a:cubicBezTo>
                  <a:cubicBezTo>
                    <a:pt x="3638994" y="999023"/>
                    <a:pt x="3564823" y="963496"/>
                    <a:pt x="3361270" y="977743"/>
                  </a:cubicBezTo>
                  <a:cubicBezTo>
                    <a:pt x="3157717" y="991990"/>
                    <a:pt x="2797099" y="945715"/>
                    <a:pt x="2585592" y="977743"/>
                  </a:cubicBezTo>
                  <a:cubicBezTo>
                    <a:pt x="2374085" y="1009771"/>
                    <a:pt x="2038916" y="1015700"/>
                    <a:pt x="1809915" y="977743"/>
                  </a:cubicBezTo>
                  <a:cubicBezTo>
                    <a:pt x="1580914" y="939786"/>
                    <a:pt x="1404406" y="964258"/>
                    <a:pt x="1228156" y="977743"/>
                  </a:cubicBezTo>
                  <a:cubicBezTo>
                    <a:pt x="1051906" y="991228"/>
                    <a:pt x="899169" y="977033"/>
                    <a:pt x="775678" y="977743"/>
                  </a:cubicBezTo>
                  <a:cubicBezTo>
                    <a:pt x="652187" y="978453"/>
                    <a:pt x="166851" y="973661"/>
                    <a:pt x="0" y="977743"/>
                  </a:cubicBezTo>
                  <a:lnTo>
                    <a:pt x="0" y="977743"/>
                  </a:lnTo>
                  <a:cubicBezTo>
                    <a:pt x="-4559" y="814909"/>
                    <a:pt x="-13268" y="658932"/>
                    <a:pt x="0" y="578499"/>
                  </a:cubicBezTo>
                  <a:cubicBezTo>
                    <a:pt x="13268" y="498066"/>
                    <a:pt x="-17523" y="267282"/>
                    <a:pt x="0" y="162960"/>
                  </a:cubicBezTo>
                  <a:cubicBezTo>
                    <a:pt x="2822" y="68090"/>
                    <a:pt x="81068" y="18589"/>
                    <a:pt x="162960" y="0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 + 3 + 3 + 3 = 12</a:t>
              </a:r>
            </a:p>
          </p:txBody>
        </p:sp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E2BCE4BC-CCB6-2608-DB2F-2306B4C56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84437" y="4416094"/>
              <a:ext cx="1311764" cy="1311764"/>
            </a:xfrm>
            <a:custGeom>
              <a:avLst/>
              <a:gdLst>
                <a:gd name="connsiteX0" fmla="*/ 218632 w 1311764"/>
                <a:gd name="connsiteY0" fmla="*/ 0 h 1311764"/>
                <a:gd name="connsiteX1" fmla="*/ 664627 w 1311764"/>
                <a:gd name="connsiteY1" fmla="*/ 0 h 1311764"/>
                <a:gd name="connsiteX2" fmla="*/ 1093132 w 1311764"/>
                <a:gd name="connsiteY2" fmla="*/ 0 h 1311764"/>
                <a:gd name="connsiteX3" fmla="*/ 1311764 w 1311764"/>
                <a:gd name="connsiteY3" fmla="*/ 218632 h 1311764"/>
                <a:gd name="connsiteX4" fmla="*/ 1311764 w 1311764"/>
                <a:gd name="connsiteY4" fmla="*/ 732404 h 1311764"/>
                <a:gd name="connsiteX5" fmla="*/ 1311764 w 1311764"/>
                <a:gd name="connsiteY5" fmla="*/ 1311764 h 1311764"/>
                <a:gd name="connsiteX6" fmla="*/ 1311764 w 1311764"/>
                <a:gd name="connsiteY6" fmla="*/ 1311764 h 1311764"/>
                <a:gd name="connsiteX7" fmla="*/ 642764 w 1311764"/>
                <a:gd name="connsiteY7" fmla="*/ 1311764 h 1311764"/>
                <a:gd name="connsiteX8" fmla="*/ 0 w 1311764"/>
                <a:gd name="connsiteY8" fmla="*/ 1311764 h 1311764"/>
                <a:gd name="connsiteX9" fmla="*/ 0 w 1311764"/>
                <a:gd name="connsiteY9" fmla="*/ 1311764 h 1311764"/>
                <a:gd name="connsiteX10" fmla="*/ 0 w 1311764"/>
                <a:gd name="connsiteY10" fmla="*/ 787061 h 1311764"/>
                <a:gd name="connsiteX11" fmla="*/ 0 w 1311764"/>
                <a:gd name="connsiteY11" fmla="*/ 218632 h 1311764"/>
                <a:gd name="connsiteX12" fmla="*/ 218632 w 1311764"/>
                <a:gd name="connsiteY12" fmla="*/ 0 h 1311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1764" h="1311764" fill="none" extrusionOk="0">
                  <a:moveTo>
                    <a:pt x="218632" y="0"/>
                  </a:moveTo>
                  <a:cubicBezTo>
                    <a:pt x="314741" y="7923"/>
                    <a:pt x="443554" y="1476"/>
                    <a:pt x="664627" y="0"/>
                  </a:cubicBezTo>
                  <a:cubicBezTo>
                    <a:pt x="885701" y="-1476"/>
                    <a:pt x="996776" y="5025"/>
                    <a:pt x="1093132" y="0"/>
                  </a:cubicBezTo>
                  <a:cubicBezTo>
                    <a:pt x="1205571" y="-27519"/>
                    <a:pt x="1301390" y="91040"/>
                    <a:pt x="1311764" y="218632"/>
                  </a:cubicBezTo>
                  <a:cubicBezTo>
                    <a:pt x="1289892" y="355973"/>
                    <a:pt x="1324818" y="617267"/>
                    <a:pt x="1311764" y="732404"/>
                  </a:cubicBezTo>
                  <a:cubicBezTo>
                    <a:pt x="1298710" y="847541"/>
                    <a:pt x="1318114" y="1140808"/>
                    <a:pt x="1311764" y="1311764"/>
                  </a:cubicBezTo>
                  <a:lnTo>
                    <a:pt x="1311764" y="1311764"/>
                  </a:lnTo>
                  <a:cubicBezTo>
                    <a:pt x="1004303" y="1295998"/>
                    <a:pt x="923708" y="1338120"/>
                    <a:pt x="642764" y="1311764"/>
                  </a:cubicBezTo>
                  <a:cubicBezTo>
                    <a:pt x="361820" y="1285408"/>
                    <a:pt x="251584" y="1318152"/>
                    <a:pt x="0" y="1311764"/>
                  </a:cubicBezTo>
                  <a:lnTo>
                    <a:pt x="0" y="1311764"/>
                  </a:lnTo>
                  <a:cubicBezTo>
                    <a:pt x="6039" y="1103935"/>
                    <a:pt x="18251" y="1010043"/>
                    <a:pt x="0" y="787061"/>
                  </a:cubicBezTo>
                  <a:cubicBezTo>
                    <a:pt x="-18251" y="564079"/>
                    <a:pt x="-12370" y="360482"/>
                    <a:pt x="0" y="218632"/>
                  </a:cubicBezTo>
                  <a:cubicBezTo>
                    <a:pt x="19064" y="77509"/>
                    <a:pt x="94936" y="8050"/>
                    <a:pt x="218632" y="0"/>
                  </a:cubicBezTo>
                  <a:close/>
                </a:path>
                <a:path w="1311764" h="1311764" stroke="0" extrusionOk="0">
                  <a:moveTo>
                    <a:pt x="218632" y="0"/>
                  </a:moveTo>
                  <a:cubicBezTo>
                    <a:pt x="347627" y="-8465"/>
                    <a:pt x="431981" y="9822"/>
                    <a:pt x="638392" y="0"/>
                  </a:cubicBezTo>
                  <a:cubicBezTo>
                    <a:pt x="844803" y="-9822"/>
                    <a:pt x="908726" y="-10232"/>
                    <a:pt x="1093132" y="0"/>
                  </a:cubicBezTo>
                  <a:cubicBezTo>
                    <a:pt x="1228452" y="-3737"/>
                    <a:pt x="1302087" y="92101"/>
                    <a:pt x="1311764" y="218632"/>
                  </a:cubicBezTo>
                  <a:cubicBezTo>
                    <a:pt x="1306241" y="386969"/>
                    <a:pt x="1290402" y="539478"/>
                    <a:pt x="1311764" y="754267"/>
                  </a:cubicBezTo>
                  <a:cubicBezTo>
                    <a:pt x="1333126" y="969056"/>
                    <a:pt x="1328150" y="1185750"/>
                    <a:pt x="1311764" y="1311764"/>
                  </a:cubicBezTo>
                  <a:lnTo>
                    <a:pt x="1311764" y="1311764"/>
                  </a:lnTo>
                  <a:cubicBezTo>
                    <a:pt x="1101955" y="1282611"/>
                    <a:pt x="936804" y="1332088"/>
                    <a:pt x="669000" y="1311764"/>
                  </a:cubicBezTo>
                  <a:cubicBezTo>
                    <a:pt x="401196" y="1291440"/>
                    <a:pt x="308644" y="1305665"/>
                    <a:pt x="0" y="1311764"/>
                  </a:cubicBezTo>
                  <a:lnTo>
                    <a:pt x="0" y="1311764"/>
                  </a:lnTo>
                  <a:cubicBezTo>
                    <a:pt x="13979" y="1106517"/>
                    <a:pt x="7042" y="976052"/>
                    <a:pt x="0" y="797992"/>
                  </a:cubicBezTo>
                  <a:cubicBezTo>
                    <a:pt x="-7042" y="619932"/>
                    <a:pt x="-4803" y="406801"/>
                    <a:pt x="0" y="218632"/>
                  </a:cubicBezTo>
                  <a:cubicBezTo>
                    <a:pt x="14366" y="94419"/>
                    <a:pt x="96513" y="13316"/>
                    <a:pt x="218632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CE68D5A8-BAB1-80A1-8240-8B712755B577}"/>
              </a:ext>
            </a:extLst>
          </p:cNvPr>
          <p:cNvGrpSpPr/>
          <p:nvPr/>
        </p:nvGrpSpPr>
        <p:grpSpPr>
          <a:xfrm>
            <a:off x="2881373" y="3031527"/>
            <a:ext cx="3942541" cy="1976035"/>
            <a:chOff x="2199094" y="3358055"/>
            <a:chExt cx="3942541" cy="1976035"/>
          </a:xfrm>
        </p:grpSpPr>
        <p:grpSp>
          <p:nvGrpSpPr>
            <p:cNvPr id="112" name="Graphic 4">
              <a:extLst>
                <a:ext uri="{FF2B5EF4-FFF2-40B4-BE49-F238E27FC236}">
                  <a16:creationId xmlns:a16="http://schemas.microsoft.com/office/drawing/2014/main" id="{914821BB-146B-D267-C56F-2ABD28B3BA3B}"/>
                </a:ext>
              </a:extLst>
            </p:cNvPr>
            <p:cNvGrpSpPr/>
            <p:nvPr/>
          </p:nvGrpSpPr>
          <p:grpSpPr>
            <a:xfrm>
              <a:off x="2199094" y="3358055"/>
              <a:ext cx="3942541" cy="1976035"/>
              <a:chOff x="5610688" y="1031736"/>
              <a:chExt cx="5879305" cy="3980523"/>
            </a:xfrm>
          </p:grpSpPr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BB161436-4E4E-3FC8-ECC3-D3EAF4E406F4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6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7E11904A-7742-A0B3-307A-4AECB8CB22D2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16" name="Graphic 4">
                <a:extLst>
                  <a:ext uri="{FF2B5EF4-FFF2-40B4-BE49-F238E27FC236}">
                    <a16:creationId xmlns:a16="http://schemas.microsoft.com/office/drawing/2014/main" id="{E9515D40-4AA8-B042-CF3D-D61EF0BA33EB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C392EB14-440A-04C6-B3F9-3458F90566F3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7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AF7EE83D-3398-9E3E-D30C-61E4A35FABF0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56E88494-A6AD-6C03-9E29-94BB9578B590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696762AD-69E4-4A32-E43D-B0518102719E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09A2C58D-19DC-CA21-7B32-D34102F63E90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4E6F5776-A297-7F19-66A4-45656FC80DEF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1CC0FA7B-B629-52EF-4FFA-F3C4250B173F}"/>
                </a:ext>
              </a:extLst>
            </p:cNvPr>
            <p:cNvSpPr txBox="1"/>
            <p:nvPr/>
          </p:nvSpPr>
          <p:spPr>
            <a:xfrm>
              <a:off x="2383205" y="3534874"/>
              <a:ext cx="35617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Lặp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mấy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lần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A32BDA03-AB79-9A9B-E560-8F29971FCF97}"/>
              </a:ext>
            </a:extLst>
          </p:cNvPr>
          <p:cNvGrpSpPr/>
          <p:nvPr/>
        </p:nvGrpSpPr>
        <p:grpSpPr>
          <a:xfrm flipH="1">
            <a:off x="1052416" y="3447606"/>
            <a:ext cx="2377044" cy="2740047"/>
            <a:chOff x="8408633" y="1992570"/>
            <a:chExt cx="3507011" cy="3833036"/>
          </a:xfrm>
        </p:grpSpPr>
        <p:grpSp>
          <p:nvGrpSpPr>
            <p:cNvPr id="124" name="Graphic 4">
              <a:extLst>
                <a:ext uri="{FF2B5EF4-FFF2-40B4-BE49-F238E27FC236}">
                  <a16:creationId xmlns:a16="http://schemas.microsoft.com/office/drawing/2014/main" id="{E944B3C7-0A76-7BCE-D5E9-97F88318FC58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26" name="Graphic 4">
                <a:extLst>
                  <a:ext uri="{FF2B5EF4-FFF2-40B4-BE49-F238E27FC236}">
                    <a16:creationId xmlns:a16="http://schemas.microsoft.com/office/drawing/2014/main" id="{8F398092-A550-67C1-13AE-F385E3E5DFF7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308" name="Freeform: Shape 307">
                  <a:extLst>
                    <a:ext uri="{FF2B5EF4-FFF2-40B4-BE49-F238E27FC236}">
                      <a16:creationId xmlns:a16="http://schemas.microsoft.com/office/drawing/2014/main" id="{1A991624-7953-8C7D-6E5F-EE33C6377C8B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9" name="Freeform: Shape 308">
                  <a:extLst>
                    <a:ext uri="{FF2B5EF4-FFF2-40B4-BE49-F238E27FC236}">
                      <a16:creationId xmlns:a16="http://schemas.microsoft.com/office/drawing/2014/main" id="{F528D1BA-01EE-4316-BB42-40DC52832250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0" name="Freeform: Shape 309">
                  <a:extLst>
                    <a:ext uri="{FF2B5EF4-FFF2-40B4-BE49-F238E27FC236}">
                      <a16:creationId xmlns:a16="http://schemas.microsoft.com/office/drawing/2014/main" id="{9CC2A9D0-B288-583D-5247-F60BEA1FBFDE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1" name="Freeform: Shape 310">
                  <a:extLst>
                    <a:ext uri="{FF2B5EF4-FFF2-40B4-BE49-F238E27FC236}">
                      <a16:creationId xmlns:a16="http://schemas.microsoft.com/office/drawing/2014/main" id="{2D843953-65D2-6635-E80F-F22142A89FF6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2" name="Freeform: Shape 311">
                  <a:extLst>
                    <a:ext uri="{FF2B5EF4-FFF2-40B4-BE49-F238E27FC236}">
                      <a16:creationId xmlns:a16="http://schemas.microsoft.com/office/drawing/2014/main" id="{835B6FC7-691F-D6EC-507B-301CB606A887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3" name="Freeform: Shape 312">
                  <a:extLst>
                    <a:ext uri="{FF2B5EF4-FFF2-40B4-BE49-F238E27FC236}">
                      <a16:creationId xmlns:a16="http://schemas.microsoft.com/office/drawing/2014/main" id="{3D13B490-C23B-46E0-A5C5-F0519F1AB2BE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id="{A2D7DECD-3BDC-840F-10D3-0B01F7F6FB93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5" name="Freeform: Shape 314">
                  <a:extLst>
                    <a:ext uri="{FF2B5EF4-FFF2-40B4-BE49-F238E27FC236}">
                      <a16:creationId xmlns:a16="http://schemas.microsoft.com/office/drawing/2014/main" id="{BBCE8193-A75B-120C-83A7-AC3B86CAF773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6" name="Freeform: Shape 315">
                  <a:extLst>
                    <a:ext uri="{FF2B5EF4-FFF2-40B4-BE49-F238E27FC236}">
                      <a16:creationId xmlns:a16="http://schemas.microsoft.com/office/drawing/2014/main" id="{8BB3E92D-9789-3A1C-9228-6979898179B9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633DD4DA-B05D-0645-1291-D01FC188F14B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CDCC3673-1260-2593-E8EE-78E39726A0E5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48298BF7-4686-E024-C25B-858495A3188F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E0A3BA9F-56FB-2BD9-00DE-DB6F58B7894C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5F899A89-5D37-9E1B-AA02-A079F24390B7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DB878A7F-9878-6E03-D8F2-8ECC71340618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33" name="Graphic 4">
                <a:extLst>
                  <a:ext uri="{FF2B5EF4-FFF2-40B4-BE49-F238E27FC236}">
                    <a16:creationId xmlns:a16="http://schemas.microsoft.com/office/drawing/2014/main" id="{1B5BC6CD-4CD1-39E4-E61C-94664F3DEF50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297" name="Graphic 4">
                  <a:extLst>
                    <a:ext uri="{FF2B5EF4-FFF2-40B4-BE49-F238E27FC236}">
                      <a16:creationId xmlns:a16="http://schemas.microsoft.com/office/drawing/2014/main" id="{D3DFFB1D-131C-BC83-954F-8278DDE41F56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301" name="Freeform: Shape 300">
                    <a:extLst>
                      <a:ext uri="{FF2B5EF4-FFF2-40B4-BE49-F238E27FC236}">
                        <a16:creationId xmlns:a16="http://schemas.microsoft.com/office/drawing/2014/main" id="{8DE920F9-F944-8D50-0C68-1ACF7B96D08B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2" name="Freeform: Shape 301">
                    <a:extLst>
                      <a:ext uri="{FF2B5EF4-FFF2-40B4-BE49-F238E27FC236}">
                        <a16:creationId xmlns:a16="http://schemas.microsoft.com/office/drawing/2014/main" id="{FB1911D6-83CE-F8A7-58AC-A4D08A48DD87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3" name="Freeform: Shape 302">
                    <a:extLst>
                      <a:ext uri="{FF2B5EF4-FFF2-40B4-BE49-F238E27FC236}">
                        <a16:creationId xmlns:a16="http://schemas.microsoft.com/office/drawing/2014/main" id="{0D71624B-4F94-0442-5806-0F17150E8FEC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4" name="Freeform: Shape 303">
                    <a:extLst>
                      <a:ext uri="{FF2B5EF4-FFF2-40B4-BE49-F238E27FC236}">
                        <a16:creationId xmlns:a16="http://schemas.microsoft.com/office/drawing/2014/main" id="{BBBE23F4-6919-4337-995E-F3169A1181DC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5" name="Freeform: Shape 304">
                    <a:extLst>
                      <a:ext uri="{FF2B5EF4-FFF2-40B4-BE49-F238E27FC236}">
                        <a16:creationId xmlns:a16="http://schemas.microsoft.com/office/drawing/2014/main" id="{F7CD9814-DE6A-BE57-557D-DD59E95C2296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6" name="Freeform: Shape 305">
                    <a:extLst>
                      <a:ext uri="{FF2B5EF4-FFF2-40B4-BE49-F238E27FC236}">
                        <a16:creationId xmlns:a16="http://schemas.microsoft.com/office/drawing/2014/main" id="{AD2E3DDB-3888-7603-C4E5-040E2C32236C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7" name="Freeform: Shape 306">
                    <a:extLst>
                      <a:ext uri="{FF2B5EF4-FFF2-40B4-BE49-F238E27FC236}">
                        <a16:creationId xmlns:a16="http://schemas.microsoft.com/office/drawing/2014/main" id="{1E129851-DDED-206C-7838-62C4F9BF0385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98" name="Freeform: Shape 297">
                  <a:extLst>
                    <a:ext uri="{FF2B5EF4-FFF2-40B4-BE49-F238E27FC236}">
                      <a16:creationId xmlns:a16="http://schemas.microsoft.com/office/drawing/2014/main" id="{13F7EFF1-E196-6067-1093-7B991103BCAB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9" name="Freeform: Shape 298">
                  <a:extLst>
                    <a:ext uri="{FF2B5EF4-FFF2-40B4-BE49-F238E27FC236}">
                      <a16:creationId xmlns:a16="http://schemas.microsoft.com/office/drawing/2014/main" id="{45E10D72-ACC8-C9E0-890D-B9D628FB1B0A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0" name="Freeform: Shape 299">
                  <a:extLst>
                    <a:ext uri="{FF2B5EF4-FFF2-40B4-BE49-F238E27FC236}">
                      <a16:creationId xmlns:a16="http://schemas.microsoft.com/office/drawing/2014/main" id="{5CA884E3-7AE6-DF7E-71BB-B043BC0AF9D6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4" name="Graphic 4">
                <a:extLst>
                  <a:ext uri="{FF2B5EF4-FFF2-40B4-BE49-F238E27FC236}">
                    <a16:creationId xmlns:a16="http://schemas.microsoft.com/office/drawing/2014/main" id="{8CE3B868-D6DA-64E0-CEF9-87E3426CD9C2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291" name="Graphic 4">
                  <a:extLst>
                    <a:ext uri="{FF2B5EF4-FFF2-40B4-BE49-F238E27FC236}">
                      <a16:creationId xmlns:a16="http://schemas.microsoft.com/office/drawing/2014/main" id="{817D8B84-B087-5CF7-7E4D-6AFFF51AB1AF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295" name="Freeform: Shape 294">
                    <a:extLst>
                      <a:ext uri="{FF2B5EF4-FFF2-40B4-BE49-F238E27FC236}">
                        <a16:creationId xmlns:a16="http://schemas.microsoft.com/office/drawing/2014/main" id="{BBD37490-9717-840F-C82A-1E5926718987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6" name="Freeform: Shape 295">
                    <a:extLst>
                      <a:ext uri="{FF2B5EF4-FFF2-40B4-BE49-F238E27FC236}">
                        <a16:creationId xmlns:a16="http://schemas.microsoft.com/office/drawing/2014/main" id="{98E617DE-3978-9B9D-DF20-DF00CB6709A2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92" name="Graphic 4">
                  <a:extLst>
                    <a:ext uri="{FF2B5EF4-FFF2-40B4-BE49-F238E27FC236}">
                      <a16:creationId xmlns:a16="http://schemas.microsoft.com/office/drawing/2014/main" id="{2E55EAA3-175E-508A-D57C-19B3E74DF63F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293" name="Freeform: Shape 292">
                    <a:extLst>
                      <a:ext uri="{FF2B5EF4-FFF2-40B4-BE49-F238E27FC236}">
                        <a16:creationId xmlns:a16="http://schemas.microsoft.com/office/drawing/2014/main" id="{097BC753-447C-928E-A277-0C9C1EBBB951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4" name="Freeform: Shape 293">
                    <a:extLst>
                      <a:ext uri="{FF2B5EF4-FFF2-40B4-BE49-F238E27FC236}">
                        <a16:creationId xmlns:a16="http://schemas.microsoft.com/office/drawing/2014/main" id="{348B3E0F-F8D6-1F68-3A35-764AE3D479DA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D9BF8042-0FA6-FB6A-FC25-58BA6B842314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36" name="Graphic 4">
                <a:extLst>
                  <a:ext uri="{FF2B5EF4-FFF2-40B4-BE49-F238E27FC236}">
                    <a16:creationId xmlns:a16="http://schemas.microsoft.com/office/drawing/2014/main" id="{D7E95064-2B70-B0D9-1B33-9059595B9049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270" name="Graphic 4">
                  <a:extLst>
                    <a:ext uri="{FF2B5EF4-FFF2-40B4-BE49-F238E27FC236}">
                      <a16:creationId xmlns:a16="http://schemas.microsoft.com/office/drawing/2014/main" id="{2598E60D-8065-99C1-1106-3E5A2F5FFE6A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285" name="Picture 284">
                    <a:extLst>
                      <a:ext uri="{FF2B5EF4-FFF2-40B4-BE49-F238E27FC236}">
                        <a16:creationId xmlns:a16="http://schemas.microsoft.com/office/drawing/2014/main" id="{8099B728-1406-BA02-0B76-38C7FA46871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286" name="Graphic 4">
                    <a:extLst>
                      <a:ext uri="{FF2B5EF4-FFF2-40B4-BE49-F238E27FC236}">
                        <a16:creationId xmlns:a16="http://schemas.microsoft.com/office/drawing/2014/main" id="{3ECF1F24-B20F-B1B5-22D4-800F29CFE694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287" name="Freeform: Shape 286">
                      <a:extLst>
                        <a:ext uri="{FF2B5EF4-FFF2-40B4-BE49-F238E27FC236}">
                          <a16:creationId xmlns:a16="http://schemas.microsoft.com/office/drawing/2014/main" id="{012C0301-9B8A-E376-F431-452AFA4655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" name="Freeform: Shape 287">
                      <a:extLst>
                        <a:ext uri="{FF2B5EF4-FFF2-40B4-BE49-F238E27FC236}">
                          <a16:creationId xmlns:a16="http://schemas.microsoft.com/office/drawing/2014/main" id="{83872778-75BF-7277-2FF8-C94956BEF7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" name="Freeform: Shape 288">
                      <a:extLst>
                        <a:ext uri="{FF2B5EF4-FFF2-40B4-BE49-F238E27FC236}">
                          <a16:creationId xmlns:a16="http://schemas.microsoft.com/office/drawing/2014/main" id="{1EB57A03-C9A8-C036-1D63-13CC38F0E2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0" name="Freeform: Shape 289">
                      <a:extLst>
                        <a:ext uri="{FF2B5EF4-FFF2-40B4-BE49-F238E27FC236}">
                          <a16:creationId xmlns:a16="http://schemas.microsoft.com/office/drawing/2014/main" id="{2F32955A-D3E4-CAB0-3C40-1E64E5B469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271" name="Graphic 4">
                  <a:extLst>
                    <a:ext uri="{FF2B5EF4-FFF2-40B4-BE49-F238E27FC236}">
                      <a16:creationId xmlns:a16="http://schemas.microsoft.com/office/drawing/2014/main" id="{EC445FCD-282D-3138-7C1C-AED69DB1FDCA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281" name="Freeform: Shape 280">
                    <a:extLst>
                      <a:ext uri="{FF2B5EF4-FFF2-40B4-BE49-F238E27FC236}">
                        <a16:creationId xmlns:a16="http://schemas.microsoft.com/office/drawing/2014/main" id="{8DD16F9E-1B49-3D69-1F7C-D82B49AD7B8F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82" name="Graphic 4">
                    <a:extLst>
                      <a:ext uri="{FF2B5EF4-FFF2-40B4-BE49-F238E27FC236}">
                        <a16:creationId xmlns:a16="http://schemas.microsoft.com/office/drawing/2014/main" id="{5EBFFCAC-1AC2-B697-8CC5-5C89791E7B99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283" name="Freeform: Shape 282">
                      <a:extLst>
                        <a:ext uri="{FF2B5EF4-FFF2-40B4-BE49-F238E27FC236}">
                          <a16:creationId xmlns:a16="http://schemas.microsoft.com/office/drawing/2014/main" id="{21CFC2C2-D6B2-C8DF-6CC9-D16887C1B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4" name="Freeform: Shape 283">
                      <a:extLst>
                        <a:ext uri="{FF2B5EF4-FFF2-40B4-BE49-F238E27FC236}">
                          <a16:creationId xmlns:a16="http://schemas.microsoft.com/office/drawing/2014/main" id="{696D3198-6AE0-5B83-E818-2D8F6D898D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272" name="Graphic 4">
                  <a:extLst>
                    <a:ext uri="{FF2B5EF4-FFF2-40B4-BE49-F238E27FC236}">
                      <a16:creationId xmlns:a16="http://schemas.microsoft.com/office/drawing/2014/main" id="{450F89A4-1E98-5815-F747-0D4DC841659D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277" name="Freeform: Shape 276">
                    <a:extLst>
                      <a:ext uri="{FF2B5EF4-FFF2-40B4-BE49-F238E27FC236}">
                        <a16:creationId xmlns:a16="http://schemas.microsoft.com/office/drawing/2014/main" id="{51F1CD5A-24E0-16C0-365B-554DBA859BC1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78" name="Graphic 4">
                    <a:extLst>
                      <a:ext uri="{FF2B5EF4-FFF2-40B4-BE49-F238E27FC236}">
                        <a16:creationId xmlns:a16="http://schemas.microsoft.com/office/drawing/2014/main" id="{B669C6F8-4A46-D561-3649-BBA7924269F5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279" name="Freeform: Shape 278">
                      <a:extLst>
                        <a:ext uri="{FF2B5EF4-FFF2-40B4-BE49-F238E27FC236}">
                          <a16:creationId xmlns:a16="http://schemas.microsoft.com/office/drawing/2014/main" id="{F060F110-A14C-7350-D5F0-EDD216B24C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0" name="Freeform: Shape 279">
                      <a:extLst>
                        <a:ext uri="{FF2B5EF4-FFF2-40B4-BE49-F238E27FC236}">
                          <a16:creationId xmlns:a16="http://schemas.microsoft.com/office/drawing/2014/main" id="{C61E9584-3A9E-493E-740C-382465831D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273" name="Freeform: Shape 272">
                  <a:extLst>
                    <a:ext uri="{FF2B5EF4-FFF2-40B4-BE49-F238E27FC236}">
                      <a16:creationId xmlns:a16="http://schemas.microsoft.com/office/drawing/2014/main" id="{9782C69A-F5FB-7941-D26B-5A7679A142B3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274" name="Graphic 4">
                  <a:extLst>
                    <a:ext uri="{FF2B5EF4-FFF2-40B4-BE49-F238E27FC236}">
                      <a16:creationId xmlns:a16="http://schemas.microsoft.com/office/drawing/2014/main" id="{BED06C11-712D-DF83-88D4-361676CADED3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275" name="Freeform: Shape 274">
                    <a:extLst>
                      <a:ext uri="{FF2B5EF4-FFF2-40B4-BE49-F238E27FC236}">
                        <a16:creationId xmlns:a16="http://schemas.microsoft.com/office/drawing/2014/main" id="{1E1DBD83-6C8B-175C-7C61-11D83566B5D1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6" name="Freeform: Shape 275">
                    <a:extLst>
                      <a:ext uri="{FF2B5EF4-FFF2-40B4-BE49-F238E27FC236}">
                        <a16:creationId xmlns:a16="http://schemas.microsoft.com/office/drawing/2014/main" id="{9421802E-C80F-7969-13AF-757D8DAA0CE9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2B408DCA-A6A7-4016-C202-4C9B4BC4D704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A9019C3A-117E-863E-D9B9-E19E8BF77B89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923FE210-3FFB-0313-66C8-0F982AB4ADAD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FC742055-F289-F53E-4D5C-17411E9BAB3D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4BDAD975-DE87-AFA9-8118-179D8F41D0EF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6BED9603-24BE-F268-0AF3-D1942596E849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EA18AF6E-355F-83E2-C54F-6423F8206E02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7304D219-255C-68E9-CBD2-BE5DAFD89668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653A3AFB-18EC-6E13-C2FB-4DF62D002C61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55B203B8-663B-A4CB-4937-F195C27DD01D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E03397F1-71AC-55F8-5E5C-F6004AC2C9FF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55" name="Graphic 4">
                <a:extLst>
                  <a:ext uri="{FF2B5EF4-FFF2-40B4-BE49-F238E27FC236}">
                    <a16:creationId xmlns:a16="http://schemas.microsoft.com/office/drawing/2014/main" id="{F6802533-A16E-D4C4-C418-CD00EDBA94CB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267" name="Freeform: Shape 266">
                  <a:extLst>
                    <a:ext uri="{FF2B5EF4-FFF2-40B4-BE49-F238E27FC236}">
                      <a16:creationId xmlns:a16="http://schemas.microsoft.com/office/drawing/2014/main" id="{159EBC42-1B8A-0DFA-E3F5-B998209E07AD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8" name="Freeform: Shape 267">
                  <a:extLst>
                    <a:ext uri="{FF2B5EF4-FFF2-40B4-BE49-F238E27FC236}">
                      <a16:creationId xmlns:a16="http://schemas.microsoft.com/office/drawing/2014/main" id="{EB31910E-7222-A1D0-3EEF-ACC1C2AEFC97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9" name="Freeform: Shape 268">
                  <a:extLst>
                    <a:ext uri="{FF2B5EF4-FFF2-40B4-BE49-F238E27FC236}">
                      <a16:creationId xmlns:a16="http://schemas.microsoft.com/office/drawing/2014/main" id="{0D586D2E-7D9D-47EB-BDBD-F4B5FD7A3A6F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E4289513-E4C0-AEE5-1358-2FCA62AAA763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57" name="Graphic 4">
                <a:extLst>
                  <a:ext uri="{FF2B5EF4-FFF2-40B4-BE49-F238E27FC236}">
                    <a16:creationId xmlns:a16="http://schemas.microsoft.com/office/drawing/2014/main" id="{69BA03E9-CDE5-BD25-A868-403AC7BA759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263" name="Graphic 4">
                  <a:extLst>
                    <a:ext uri="{FF2B5EF4-FFF2-40B4-BE49-F238E27FC236}">
                      <a16:creationId xmlns:a16="http://schemas.microsoft.com/office/drawing/2014/main" id="{25FC6755-9F41-BE1A-64C4-E737530ED14A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265" name="Freeform: Shape 264">
                    <a:extLst>
                      <a:ext uri="{FF2B5EF4-FFF2-40B4-BE49-F238E27FC236}">
                        <a16:creationId xmlns:a16="http://schemas.microsoft.com/office/drawing/2014/main" id="{7F33A047-1B94-A893-BF54-F3CD550644D5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66" name="Freeform: Shape 265">
                    <a:extLst>
                      <a:ext uri="{FF2B5EF4-FFF2-40B4-BE49-F238E27FC236}">
                        <a16:creationId xmlns:a16="http://schemas.microsoft.com/office/drawing/2014/main" id="{E50A47E9-3FFE-AF33-D502-4DF188699047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64" name="Freeform: Shape 263">
                  <a:extLst>
                    <a:ext uri="{FF2B5EF4-FFF2-40B4-BE49-F238E27FC236}">
                      <a16:creationId xmlns:a16="http://schemas.microsoft.com/office/drawing/2014/main" id="{30C99EFB-7806-532A-59E8-234322C5361B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D4F4755F-8797-FAE2-526D-2F482995BCB8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24A2ED08-59DF-7930-DF4C-6DA710BB3088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450D3C24-0125-B217-220B-CDDE7698074E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CB1E8B6A-C6C7-EEA3-5290-0246D52DBCEA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2CAD2E9E-F01D-781B-136C-FC121A586C2F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CB2E51F5-5362-6A8E-E6CF-17BBDFC81491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17" name="Group 316">
            <a:extLst>
              <a:ext uri="{FF2B5EF4-FFF2-40B4-BE49-F238E27FC236}">
                <a16:creationId xmlns:a16="http://schemas.microsoft.com/office/drawing/2014/main" id="{A548001F-B25B-9110-8DCF-1DF1B0128C90}"/>
              </a:ext>
            </a:extLst>
          </p:cNvPr>
          <p:cNvGrpSpPr/>
          <p:nvPr/>
        </p:nvGrpSpPr>
        <p:grpSpPr>
          <a:xfrm>
            <a:off x="8224818" y="2598274"/>
            <a:ext cx="2927869" cy="3589379"/>
            <a:chOff x="6533573" y="1379334"/>
            <a:chExt cx="2927869" cy="3589379"/>
          </a:xfrm>
        </p:grpSpPr>
        <p:grpSp>
          <p:nvGrpSpPr>
            <p:cNvPr id="318" name="Group 317">
              <a:extLst>
                <a:ext uri="{FF2B5EF4-FFF2-40B4-BE49-F238E27FC236}">
                  <a16:creationId xmlns:a16="http://schemas.microsoft.com/office/drawing/2014/main" id="{9C7BE617-A549-45B3-EF91-5538D256DA94}"/>
                </a:ext>
              </a:extLst>
            </p:cNvPr>
            <p:cNvGrpSpPr/>
            <p:nvPr/>
          </p:nvGrpSpPr>
          <p:grpSpPr>
            <a:xfrm>
              <a:off x="6533573" y="1379334"/>
              <a:ext cx="2927869" cy="3589379"/>
              <a:chOff x="6533573" y="1379334"/>
              <a:chExt cx="2927869" cy="3589379"/>
            </a:xfrm>
          </p:grpSpPr>
          <p:pic>
            <p:nvPicPr>
              <p:cNvPr id="320" name="Graphic 319">
                <a:extLst>
                  <a:ext uri="{FF2B5EF4-FFF2-40B4-BE49-F238E27FC236}">
                    <a16:creationId xmlns:a16="http://schemas.microsoft.com/office/drawing/2014/main" id="{BFBA0E30-5131-0D1E-E858-854C5370CA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533573" y="3358521"/>
                <a:ext cx="2927869" cy="1610192"/>
              </a:xfrm>
              <a:prstGeom prst="rect">
                <a:avLst/>
              </a:prstGeom>
            </p:spPr>
          </p:pic>
          <p:pic>
            <p:nvPicPr>
              <p:cNvPr id="321" name="Picture 320" descr="A picture containing toy, doll, vector graphics&#10;&#10;Description automatically generated">
                <a:extLst>
                  <a:ext uri="{FF2B5EF4-FFF2-40B4-BE49-F238E27FC236}">
                    <a16:creationId xmlns:a16="http://schemas.microsoft.com/office/drawing/2014/main" id="{143B90DF-5A14-A866-91EA-77FA84767B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98592" y="1379334"/>
                <a:ext cx="1602817" cy="2821423"/>
              </a:xfrm>
              <a:prstGeom prst="rect">
                <a:avLst/>
              </a:prstGeom>
            </p:spPr>
          </p:pic>
        </p:grpSp>
        <p:sp>
          <p:nvSpPr>
            <p:cNvPr id="319" name="TextBox 318">
              <a:extLst>
                <a:ext uri="{FF2B5EF4-FFF2-40B4-BE49-F238E27FC236}">
                  <a16:creationId xmlns:a16="http://schemas.microsoft.com/office/drawing/2014/main" id="{D42D078F-C80B-3DD8-BC36-D1E62C948270}"/>
                </a:ext>
              </a:extLst>
            </p:cNvPr>
            <p:cNvSpPr txBox="1"/>
            <p:nvPr/>
          </p:nvSpPr>
          <p:spPr>
            <a:xfrm>
              <a:off x="6581327" y="4156823"/>
              <a:ext cx="277290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4 </a:t>
              </a:r>
              <a:r>
                <a:rPr lang="en-US" sz="4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lần</a:t>
              </a:r>
              <a:endParaRPr lang="en-US" sz="4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743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1BEED228-6EBC-0D42-7F5B-FA38D6BEB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42FB93-6FBC-53E4-9061-114DC7A445E1}"/>
              </a:ext>
            </a:extLst>
          </p:cNvPr>
          <p:cNvSpPr/>
          <p:nvPr/>
        </p:nvSpPr>
        <p:spPr>
          <a:xfrm>
            <a:off x="278296" y="265043"/>
            <a:ext cx="11741426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F188B4DA-1065-41B7-0BF4-85007934B0CD}"/>
              </a:ext>
            </a:extLst>
          </p:cNvPr>
          <p:cNvGrpSpPr/>
          <p:nvPr/>
        </p:nvGrpSpPr>
        <p:grpSpPr>
          <a:xfrm>
            <a:off x="2881373" y="658838"/>
            <a:ext cx="7224381" cy="1527506"/>
            <a:chOff x="4684437" y="4416094"/>
            <a:chExt cx="7224381" cy="1527506"/>
          </a:xfrm>
        </p:grpSpPr>
        <p:sp>
          <p:nvSpPr>
            <p:cNvPr id="138" name="Rectangle: Rounded Corners 149">
              <a:extLst>
                <a:ext uri="{FF2B5EF4-FFF2-40B4-BE49-F238E27FC236}">
                  <a16:creationId xmlns:a16="http://schemas.microsoft.com/office/drawing/2014/main" id="{1BB82E8B-BDC2-653A-B915-EBDCA59930B6}"/>
                </a:ext>
              </a:extLst>
            </p:cNvPr>
            <p:cNvSpPr/>
            <p:nvPr/>
          </p:nvSpPr>
          <p:spPr>
            <a:xfrm>
              <a:off x="5444837" y="4965857"/>
              <a:ext cx="6463981" cy="977743"/>
            </a:xfrm>
            <a:custGeom>
              <a:avLst/>
              <a:gdLst>
                <a:gd name="connsiteX0" fmla="*/ 162960 w 6463981"/>
                <a:gd name="connsiteY0" fmla="*/ 0 h 977743"/>
                <a:gd name="connsiteX1" fmla="*/ 660825 w 6463981"/>
                <a:gd name="connsiteY1" fmla="*/ 0 h 977743"/>
                <a:gd name="connsiteX2" fmla="*/ 1342832 w 6463981"/>
                <a:gd name="connsiteY2" fmla="*/ 0 h 977743"/>
                <a:gd name="connsiteX3" fmla="*/ 1902077 w 6463981"/>
                <a:gd name="connsiteY3" fmla="*/ 0 h 977743"/>
                <a:gd name="connsiteX4" fmla="*/ 2461323 w 6463981"/>
                <a:gd name="connsiteY4" fmla="*/ 0 h 977743"/>
                <a:gd name="connsiteX5" fmla="*/ 3204710 w 6463981"/>
                <a:gd name="connsiteY5" fmla="*/ 0 h 977743"/>
                <a:gd name="connsiteX6" fmla="*/ 3702575 w 6463981"/>
                <a:gd name="connsiteY6" fmla="*/ 0 h 977743"/>
                <a:gd name="connsiteX7" fmla="*/ 4507343 w 6463981"/>
                <a:gd name="connsiteY7" fmla="*/ 0 h 977743"/>
                <a:gd name="connsiteX8" fmla="*/ 5189350 w 6463981"/>
                <a:gd name="connsiteY8" fmla="*/ 0 h 977743"/>
                <a:gd name="connsiteX9" fmla="*/ 5687215 w 6463981"/>
                <a:gd name="connsiteY9" fmla="*/ 0 h 977743"/>
                <a:gd name="connsiteX10" fmla="*/ 6301021 w 6463981"/>
                <a:gd name="connsiteY10" fmla="*/ 0 h 977743"/>
                <a:gd name="connsiteX11" fmla="*/ 6463981 w 6463981"/>
                <a:gd name="connsiteY11" fmla="*/ 162960 h 977743"/>
                <a:gd name="connsiteX12" fmla="*/ 6463981 w 6463981"/>
                <a:gd name="connsiteY12" fmla="*/ 545908 h 977743"/>
                <a:gd name="connsiteX13" fmla="*/ 6463981 w 6463981"/>
                <a:gd name="connsiteY13" fmla="*/ 977743 h 977743"/>
                <a:gd name="connsiteX14" fmla="*/ 6463981 w 6463981"/>
                <a:gd name="connsiteY14" fmla="*/ 977743 h 977743"/>
                <a:gd name="connsiteX15" fmla="*/ 5688303 w 6463981"/>
                <a:gd name="connsiteY15" fmla="*/ 977743 h 977743"/>
                <a:gd name="connsiteX16" fmla="*/ 5106545 w 6463981"/>
                <a:gd name="connsiteY16" fmla="*/ 977743 h 977743"/>
                <a:gd name="connsiteX17" fmla="*/ 4524787 w 6463981"/>
                <a:gd name="connsiteY17" fmla="*/ 977743 h 977743"/>
                <a:gd name="connsiteX18" fmla="*/ 4007668 w 6463981"/>
                <a:gd name="connsiteY18" fmla="*/ 977743 h 977743"/>
                <a:gd name="connsiteX19" fmla="*/ 3296630 w 6463981"/>
                <a:gd name="connsiteY19" fmla="*/ 977743 h 977743"/>
                <a:gd name="connsiteX20" fmla="*/ 2714872 w 6463981"/>
                <a:gd name="connsiteY20" fmla="*/ 977743 h 977743"/>
                <a:gd name="connsiteX21" fmla="*/ 2197754 w 6463981"/>
                <a:gd name="connsiteY21" fmla="*/ 977743 h 977743"/>
                <a:gd name="connsiteX22" fmla="*/ 1551355 w 6463981"/>
                <a:gd name="connsiteY22" fmla="*/ 977743 h 977743"/>
                <a:gd name="connsiteX23" fmla="*/ 969597 w 6463981"/>
                <a:gd name="connsiteY23" fmla="*/ 977743 h 977743"/>
                <a:gd name="connsiteX24" fmla="*/ 0 w 6463981"/>
                <a:gd name="connsiteY24" fmla="*/ 977743 h 977743"/>
                <a:gd name="connsiteX25" fmla="*/ 0 w 6463981"/>
                <a:gd name="connsiteY25" fmla="*/ 977743 h 977743"/>
                <a:gd name="connsiteX26" fmla="*/ 0 w 6463981"/>
                <a:gd name="connsiteY26" fmla="*/ 578499 h 977743"/>
                <a:gd name="connsiteX27" fmla="*/ 0 w 6463981"/>
                <a:gd name="connsiteY27" fmla="*/ 162960 h 977743"/>
                <a:gd name="connsiteX28" fmla="*/ 162960 w 6463981"/>
                <a:gd name="connsiteY28" fmla="*/ 0 h 97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463981" h="977743" fill="none" extrusionOk="0">
                  <a:moveTo>
                    <a:pt x="162960" y="0"/>
                  </a:moveTo>
                  <a:cubicBezTo>
                    <a:pt x="319437" y="12705"/>
                    <a:pt x="467233" y="-17581"/>
                    <a:pt x="660825" y="0"/>
                  </a:cubicBezTo>
                  <a:cubicBezTo>
                    <a:pt x="854418" y="17581"/>
                    <a:pt x="1003258" y="-7350"/>
                    <a:pt x="1342832" y="0"/>
                  </a:cubicBezTo>
                  <a:cubicBezTo>
                    <a:pt x="1682406" y="7350"/>
                    <a:pt x="1649477" y="13187"/>
                    <a:pt x="1902077" y="0"/>
                  </a:cubicBezTo>
                  <a:cubicBezTo>
                    <a:pt x="2154677" y="-13187"/>
                    <a:pt x="2255829" y="16498"/>
                    <a:pt x="2461323" y="0"/>
                  </a:cubicBezTo>
                  <a:cubicBezTo>
                    <a:pt x="2666817" y="-16498"/>
                    <a:pt x="3019596" y="-17164"/>
                    <a:pt x="3204710" y="0"/>
                  </a:cubicBezTo>
                  <a:cubicBezTo>
                    <a:pt x="3389824" y="17164"/>
                    <a:pt x="3514015" y="-7529"/>
                    <a:pt x="3702575" y="0"/>
                  </a:cubicBezTo>
                  <a:cubicBezTo>
                    <a:pt x="3891135" y="7529"/>
                    <a:pt x="4108922" y="29947"/>
                    <a:pt x="4507343" y="0"/>
                  </a:cubicBezTo>
                  <a:cubicBezTo>
                    <a:pt x="4905764" y="-29947"/>
                    <a:pt x="4954362" y="12720"/>
                    <a:pt x="5189350" y="0"/>
                  </a:cubicBezTo>
                  <a:cubicBezTo>
                    <a:pt x="5424338" y="-12720"/>
                    <a:pt x="5496110" y="-3312"/>
                    <a:pt x="5687215" y="0"/>
                  </a:cubicBezTo>
                  <a:cubicBezTo>
                    <a:pt x="5878320" y="3312"/>
                    <a:pt x="6065668" y="-3078"/>
                    <a:pt x="6301021" y="0"/>
                  </a:cubicBezTo>
                  <a:cubicBezTo>
                    <a:pt x="6390828" y="-5771"/>
                    <a:pt x="6465794" y="70153"/>
                    <a:pt x="6463981" y="162960"/>
                  </a:cubicBezTo>
                  <a:cubicBezTo>
                    <a:pt x="6472656" y="245887"/>
                    <a:pt x="6480393" y="386358"/>
                    <a:pt x="6463981" y="545908"/>
                  </a:cubicBezTo>
                  <a:cubicBezTo>
                    <a:pt x="6447569" y="705458"/>
                    <a:pt x="6482318" y="763041"/>
                    <a:pt x="6463981" y="977743"/>
                  </a:cubicBezTo>
                  <a:lnTo>
                    <a:pt x="6463981" y="977743"/>
                  </a:lnTo>
                  <a:cubicBezTo>
                    <a:pt x="6203988" y="954854"/>
                    <a:pt x="5860568" y="1009229"/>
                    <a:pt x="5688303" y="977743"/>
                  </a:cubicBezTo>
                  <a:cubicBezTo>
                    <a:pt x="5516038" y="946257"/>
                    <a:pt x="5255843" y="992892"/>
                    <a:pt x="5106545" y="977743"/>
                  </a:cubicBezTo>
                  <a:cubicBezTo>
                    <a:pt x="4957247" y="962594"/>
                    <a:pt x="4777464" y="984893"/>
                    <a:pt x="4524787" y="977743"/>
                  </a:cubicBezTo>
                  <a:cubicBezTo>
                    <a:pt x="4272110" y="970593"/>
                    <a:pt x="4161718" y="1000913"/>
                    <a:pt x="4007668" y="977743"/>
                  </a:cubicBezTo>
                  <a:cubicBezTo>
                    <a:pt x="3853618" y="954573"/>
                    <a:pt x="3524801" y="942956"/>
                    <a:pt x="3296630" y="977743"/>
                  </a:cubicBezTo>
                  <a:cubicBezTo>
                    <a:pt x="3068459" y="1012530"/>
                    <a:pt x="2839349" y="996404"/>
                    <a:pt x="2714872" y="977743"/>
                  </a:cubicBezTo>
                  <a:cubicBezTo>
                    <a:pt x="2590395" y="959082"/>
                    <a:pt x="2388209" y="979135"/>
                    <a:pt x="2197754" y="977743"/>
                  </a:cubicBezTo>
                  <a:cubicBezTo>
                    <a:pt x="2007299" y="976351"/>
                    <a:pt x="1807515" y="948733"/>
                    <a:pt x="1551355" y="977743"/>
                  </a:cubicBezTo>
                  <a:cubicBezTo>
                    <a:pt x="1295195" y="1006753"/>
                    <a:pt x="1143533" y="975638"/>
                    <a:pt x="969597" y="977743"/>
                  </a:cubicBezTo>
                  <a:cubicBezTo>
                    <a:pt x="795661" y="979848"/>
                    <a:pt x="221232" y="987253"/>
                    <a:pt x="0" y="977743"/>
                  </a:cubicBezTo>
                  <a:lnTo>
                    <a:pt x="0" y="977743"/>
                  </a:lnTo>
                  <a:cubicBezTo>
                    <a:pt x="-3971" y="786493"/>
                    <a:pt x="-15072" y="705148"/>
                    <a:pt x="0" y="578499"/>
                  </a:cubicBezTo>
                  <a:cubicBezTo>
                    <a:pt x="15072" y="451850"/>
                    <a:pt x="10691" y="279660"/>
                    <a:pt x="0" y="162960"/>
                  </a:cubicBezTo>
                  <a:cubicBezTo>
                    <a:pt x="9832" y="88999"/>
                    <a:pt x="76379" y="-254"/>
                    <a:pt x="162960" y="0"/>
                  </a:cubicBezTo>
                  <a:close/>
                </a:path>
                <a:path w="6463981" h="977743" stroke="0" extrusionOk="0">
                  <a:moveTo>
                    <a:pt x="162960" y="0"/>
                  </a:moveTo>
                  <a:cubicBezTo>
                    <a:pt x="381794" y="2462"/>
                    <a:pt x="580603" y="-514"/>
                    <a:pt x="967728" y="0"/>
                  </a:cubicBezTo>
                  <a:cubicBezTo>
                    <a:pt x="1354853" y="514"/>
                    <a:pt x="1323733" y="-10437"/>
                    <a:pt x="1649735" y="0"/>
                  </a:cubicBezTo>
                  <a:cubicBezTo>
                    <a:pt x="1975737" y="10437"/>
                    <a:pt x="1961777" y="-24624"/>
                    <a:pt x="2147600" y="0"/>
                  </a:cubicBezTo>
                  <a:cubicBezTo>
                    <a:pt x="2333423" y="24624"/>
                    <a:pt x="2626757" y="3038"/>
                    <a:pt x="2829607" y="0"/>
                  </a:cubicBezTo>
                  <a:cubicBezTo>
                    <a:pt x="3032457" y="-3038"/>
                    <a:pt x="3379832" y="-16259"/>
                    <a:pt x="3572994" y="0"/>
                  </a:cubicBezTo>
                  <a:cubicBezTo>
                    <a:pt x="3766156" y="16259"/>
                    <a:pt x="3919914" y="24808"/>
                    <a:pt x="4070859" y="0"/>
                  </a:cubicBezTo>
                  <a:cubicBezTo>
                    <a:pt x="4221805" y="-24808"/>
                    <a:pt x="4459110" y="22853"/>
                    <a:pt x="4630104" y="0"/>
                  </a:cubicBezTo>
                  <a:cubicBezTo>
                    <a:pt x="4801099" y="-22853"/>
                    <a:pt x="5050343" y="11720"/>
                    <a:pt x="5250731" y="0"/>
                  </a:cubicBezTo>
                  <a:cubicBezTo>
                    <a:pt x="5451119" y="-11720"/>
                    <a:pt x="5884419" y="-3359"/>
                    <a:pt x="6301021" y="0"/>
                  </a:cubicBezTo>
                  <a:cubicBezTo>
                    <a:pt x="6379368" y="17306"/>
                    <a:pt x="6441897" y="72812"/>
                    <a:pt x="6463981" y="162960"/>
                  </a:cubicBezTo>
                  <a:cubicBezTo>
                    <a:pt x="6476806" y="299322"/>
                    <a:pt x="6450067" y="480184"/>
                    <a:pt x="6463981" y="562204"/>
                  </a:cubicBezTo>
                  <a:cubicBezTo>
                    <a:pt x="6477895" y="644224"/>
                    <a:pt x="6483828" y="829808"/>
                    <a:pt x="6463981" y="977743"/>
                  </a:cubicBezTo>
                  <a:lnTo>
                    <a:pt x="6463981" y="977743"/>
                  </a:lnTo>
                  <a:cubicBezTo>
                    <a:pt x="6213953" y="985605"/>
                    <a:pt x="6019618" y="956730"/>
                    <a:pt x="5882223" y="977743"/>
                  </a:cubicBezTo>
                  <a:cubicBezTo>
                    <a:pt x="5744828" y="998756"/>
                    <a:pt x="5446889" y="959655"/>
                    <a:pt x="5300464" y="977743"/>
                  </a:cubicBezTo>
                  <a:cubicBezTo>
                    <a:pt x="5154039" y="995831"/>
                    <a:pt x="4993069" y="973878"/>
                    <a:pt x="4847986" y="977743"/>
                  </a:cubicBezTo>
                  <a:cubicBezTo>
                    <a:pt x="4702903" y="981608"/>
                    <a:pt x="4525367" y="962572"/>
                    <a:pt x="4330867" y="977743"/>
                  </a:cubicBezTo>
                  <a:cubicBezTo>
                    <a:pt x="4136367" y="992914"/>
                    <a:pt x="3988504" y="956463"/>
                    <a:pt x="3813749" y="977743"/>
                  </a:cubicBezTo>
                  <a:cubicBezTo>
                    <a:pt x="3638994" y="999023"/>
                    <a:pt x="3564823" y="963496"/>
                    <a:pt x="3361270" y="977743"/>
                  </a:cubicBezTo>
                  <a:cubicBezTo>
                    <a:pt x="3157717" y="991990"/>
                    <a:pt x="2797099" y="945715"/>
                    <a:pt x="2585592" y="977743"/>
                  </a:cubicBezTo>
                  <a:cubicBezTo>
                    <a:pt x="2374085" y="1009771"/>
                    <a:pt x="2038916" y="1015700"/>
                    <a:pt x="1809915" y="977743"/>
                  </a:cubicBezTo>
                  <a:cubicBezTo>
                    <a:pt x="1580914" y="939786"/>
                    <a:pt x="1404406" y="964258"/>
                    <a:pt x="1228156" y="977743"/>
                  </a:cubicBezTo>
                  <a:cubicBezTo>
                    <a:pt x="1051906" y="991228"/>
                    <a:pt x="899169" y="977033"/>
                    <a:pt x="775678" y="977743"/>
                  </a:cubicBezTo>
                  <a:cubicBezTo>
                    <a:pt x="652187" y="978453"/>
                    <a:pt x="166851" y="973661"/>
                    <a:pt x="0" y="977743"/>
                  </a:cubicBezTo>
                  <a:lnTo>
                    <a:pt x="0" y="977743"/>
                  </a:lnTo>
                  <a:cubicBezTo>
                    <a:pt x="-4559" y="814909"/>
                    <a:pt x="-13268" y="658932"/>
                    <a:pt x="0" y="578499"/>
                  </a:cubicBezTo>
                  <a:cubicBezTo>
                    <a:pt x="13268" y="498066"/>
                    <a:pt x="-17523" y="267282"/>
                    <a:pt x="0" y="162960"/>
                  </a:cubicBezTo>
                  <a:cubicBezTo>
                    <a:pt x="2822" y="68090"/>
                    <a:pt x="81068" y="18589"/>
                    <a:pt x="162960" y="0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 + 3 + 3 + 3 = 12</a:t>
              </a:r>
            </a:p>
          </p:txBody>
        </p:sp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E2BCE4BC-CCB6-2608-DB2F-2306B4C56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84437" y="4416094"/>
              <a:ext cx="1311764" cy="1311764"/>
            </a:xfrm>
            <a:custGeom>
              <a:avLst/>
              <a:gdLst>
                <a:gd name="connsiteX0" fmla="*/ 218632 w 1311764"/>
                <a:gd name="connsiteY0" fmla="*/ 0 h 1311764"/>
                <a:gd name="connsiteX1" fmla="*/ 664627 w 1311764"/>
                <a:gd name="connsiteY1" fmla="*/ 0 h 1311764"/>
                <a:gd name="connsiteX2" fmla="*/ 1093132 w 1311764"/>
                <a:gd name="connsiteY2" fmla="*/ 0 h 1311764"/>
                <a:gd name="connsiteX3" fmla="*/ 1311764 w 1311764"/>
                <a:gd name="connsiteY3" fmla="*/ 218632 h 1311764"/>
                <a:gd name="connsiteX4" fmla="*/ 1311764 w 1311764"/>
                <a:gd name="connsiteY4" fmla="*/ 732404 h 1311764"/>
                <a:gd name="connsiteX5" fmla="*/ 1311764 w 1311764"/>
                <a:gd name="connsiteY5" fmla="*/ 1311764 h 1311764"/>
                <a:gd name="connsiteX6" fmla="*/ 1311764 w 1311764"/>
                <a:gd name="connsiteY6" fmla="*/ 1311764 h 1311764"/>
                <a:gd name="connsiteX7" fmla="*/ 642764 w 1311764"/>
                <a:gd name="connsiteY7" fmla="*/ 1311764 h 1311764"/>
                <a:gd name="connsiteX8" fmla="*/ 0 w 1311764"/>
                <a:gd name="connsiteY8" fmla="*/ 1311764 h 1311764"/>
                <a:gd name="connsiteX9" fmla="*/ 0 w 1311764"/>
                <a:gd name="connsiteY9" fmla="*/ 1311764 h 1311764"/>
                <a:gd name="connsiteX10" fmla="*/ 0 w 1311764"/>
                <a:gd name="connsiteY10" fmla="*/ 787061 h 1311764"/>
                <a:gd name="connsiteX11" fmla="*/ 0 w 1311764"/>
                <a:gd name="connsiteY11" fmla="*/ 218632 h 1311764"/>
                <a:gd name="connsiteX12" fmla="*/ 218632 w 1311764"/>
                <a:gd name="connsiteY12" fmla="*/ 0 h 1311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1764" h="1311764" fill="none" extrusionOk="0">
                  <a:moveTo>
                    <a:pt x="218632" y="0"/>
                  </a:moveTo>
                  <a:cubicBezTo>
                    <a:pt x="314741" y="7923"/>
                    <a:pt x="443554" y="1476"/>
                    <a:pt x="664627" y="0"/>
                  </a:cubicBezTo>
                  <a:cubicBezTo>
                    <a:pt x="885701" y="-1476"/>
                    <a:pt x="996776" y="5025"/>
                    <a:pt x="1093132" y="0"/>
                  </a:cubicBezTo>
                  <a:cubicBezTo>
                    <a:pt x="1205571" y="-27519"/>
                    <a:pt x="1301390" y="91040"/>
                    <a:pt x="1311764" y="218632"/>
                  </a:cubicBezTo>
                  <a:cubicBezTo>
                    <a:pt x="1289892" y="355973"/>
                    <a:pt x="1324818" y="617267"/>
                    <a:pt x="1311764" y="732404"/>
                  </a:cubicBezTo>
                  <a:cubicBezTo>
                    <a:pt x="1298710" y="847541"/>
                    <a:pt x="1318114" y="1140808"/>
                    <a:pt x="1311764" y="1311764"/>
                  </a:cubicBezTo>
                  <a:lnTo>
                    <a:pt x="1311764" y="1311764"/>
                  </a:lnTo>
                  <a:cubicBezTo>
                    <a:pt x="1004303" y="1295998"/>
                    <a:pt x="923708" y="1338120"/>
                    <a:pt x="642764" y="1311764"/>
                  </a:cubicBezTo>
                  <a:cubicBezTo>
                    <a:pt x="361820" y="1285408"/>
                    <a:pt x="251584" y="1318152"/>
                    <a:pt x="0" y="1311764"/>
                  </a:cubicBezTo>
                  <a:lnTo>
                    <a:pt x="0" y="1311764"/>
                  </a:lnTo>
                  <a:cubicBezTo>
                    <a:pt x="6039" y="1103935"/>
                    <a:pt x="18251" y="1010043"/>
                    <a:pt x="0" y="787061"/>
                  </a:cubicBezTo>
                  <a:cubicBezTo>
                    <a:pt x="-18251" y="564079"/>
                    <a:pt x="-12370" y="360482"/>
                    <a:pt x="0" y="218632"/>
                  </a:cubicBezTo>
                  <a:cubicBezTo>
                    <a:pt x="19064" y="77509"/>
                    <a:pt x="94936" y="8050"/>
                    <a:pt x="218632" y="0"/>
                  </a:cubicBezTo>
                  <a:close/>
                </a:path>
                <a:path w="1311764" h="1311764" stroke="0" extrusionOk="0">
                  <a:moveTo>
                    <a:pt x="218632" y="0"/>
                  </a:moveTo>
                  <a:cubicBezTo>
                    <a:pt x="347627" y="-8465"/>
                    <a:pt x="431981" y="9822"/>
                    <a:pt x="638392" y="0"/>
                  </a:cubicBezTo>
                  <a:cubicBezTo>
                    <a:pt x="844803" y="-9822"/>
                    <a:pt x="908726" y="-10232"/>
                    <a:pt x="1093132" y="0"/>
                  </a:cubicBezTo>
                  <a:cubicBezTo>
                    <a:pt x="1228452" y="-3737"/>
                    <a:pt x="1302087" y="92101"/>
                    <a:pt x="1311764" y="218632"/>
                  </a:cubicBezTo>
                  <a:cubicBezTo>
                    <a:pt x="1306241" y="386969"/>
                    <a:pt x="1290402" y="539478"/>
                    <a:pt x="1311764" y="754267"/>
                  </a:cubicBezTo>
                  <a:cubicBezTo>
                    <a:pt x="1333126" y="969056"/>
                    <a:pt x="1328150" y="1185750"/>
                    <a:pt x="1311764" y="1311764"/>
                  </a:cubicBezTo>
                  <a:lnTo>
                    <a:pt x="1311764" y="1311764"/>
                  </a:lnTo>
                  <a:cubicBezTo>
                    <a:pt x="1101955" y="1282611"/>
                    <a:pt x="936804" y="1332088"/>
                    <a:pt x="669000" y="1311764"/>
                  </a:cubicBezTo>
                  <a:cubicBezTo>
                    <a:pt x="401196" y="1291440"/>
                    <a:pt x="308644" y="1305665"/>
                    <a:pt x="0" y="1311764"/>
                  </a:cubicBezTo>
                  <a:lnTo>
                    <a:pt x="0" y="1311764"/>
                  </a:lnTo>
                  <a:cubicBezTo>
                    <a:pt x="13979" y="1106517"/>
                    <a:pt x="7042" y="976052"/>
                    <a:pt x="0" y="797992"/>
                  </a:cubicBezTo>
                  <a:cubicBezTo>
                    <a:pt x="-7042" y="619932"/>
                    <a:pt x="-4803" y="406801"/>
                    <a:pt x="0" y="218632"/>
                  </a:cubicBezTo>
                  <a:cubicBezTo>
                    <a:pt x="14366" y="94419"/>
                    <a:pt x="96513" y="13316"/>
                    <a:pt x="218632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0C83A696-5E7A-6AF9-7948-6E4C9644674B}"/>
              </a:ext>
            </a:extLst>
          </p:cNvPr>
          <p:cNvGrpSpPr/>
          <p:nvPr/>
        </p:nvGrpSpPr>
        <p:grpSpPr>
          <a:xfrm>
            <a:off x="2782190" y="3031527"/>
            <a:ext cx="3942541" cy="1976035"/>
            <a:chOff x="2199094" y="3358055"/>
            <a:chExt cx="3942541" cy="1976035"/>
          </a:xfrm>
        </p:grpSpPr>
        <p:grpSp>
          <p:nvGrpSpPr>
            <p:cNvPr id="141" name="Graphic 4">
              <a:extLst>
                <a:ext uri="{FF2B5EF4-FFF2-40B4-BE49-F238E27FC236}">
                  <a16:creationId xmlns:a16="http://schemas.microsoft.com/office/drawing/2014/main" id="{155F2975-0665-F81B-5170-59362F2E160F}"/>
                </a:ext>
              </a:extLst>
            </p:cNvPr>
            <p:cNvGrpSpPr/>
            <p:nvPr/>
          </p:nvGrpSpPr>
          <p:grpSpPr>
            <a:xfrm>
              <a:off x="2199094" y="3358055"/>
              <a:ext cx="3942541" cy="1976035"/>
              <a:chOff x="5610688" y="1031736"/>
              <a:chExt cx="5879305" cy="3980523"/>
            </a:xfrm>
          </p:grpSpPr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0E174EB2-D9EB-8830-E15B-AB42740D729B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6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9D2178C2-342C-CA3D-6F90-3E24FCBA6F27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45" name="Graphic 4">
                <a:extLst>
                  <a:ext uri="{FF2B5EF4-FFF2-40B4-BE49-F238E27FC236}">
                    <a16:creationId xmlns:a16="http://schemas.microsoft.com/office/drawing/2014/main" id="{09895F27-69B9-DF8A-E98F-AFF879338DA9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7AB05F01-B397-45A8-FEB4-D9FD6755F92A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7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7" name="Freeform: Shape 146">
                  <a:extLst>
                    <a:ext uri="{FF2B5EF4-FFF2-40B4-BE49-F238E27FC236}">
                      <a16:creationId xmlns:a16="http://schemas.microsoft.com/office/drawing/2014/main" id="{B1E04D9B-00D3-67E8-6DDA-0787F3DF74FD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C6D9B550-FE52-6D7C-CA3E-15B49F79E263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9" name="Freeform: Shape 148">
                  <a:extLst>
                    <a:ext uri="{FF2B5EF4-FFF2-40B4-BE49-F238E27FC236}">
                      <a16:creationId xmlns:a16="http://schemas.microsoft.com/office/drawing/2014/main" id="{80052EDB-81BC-8CFB-307E-4DF7065EADEF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0" name="Freeform: Shape 149">
                  <a:extLst>
                    <a:ext uri="{FF2B5EF4-FFF2-40B4-BE49-F238E27FC236}">
                      <a16:creationId xmlns:a16="http://schemas.microsoft.com/office/drawing/2014/main" id="{2EB8D8D1-1824-1B8E-7013-D817EC87DF88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12586D0E-0B9B-8DB2-12EE-DE32345BEA6D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5307ED11-4525-5EE4-8C39-A73FAB6C17F3}"/>
                </a:ext>
              </a:extLst>
            </p:cNvPr>
            <p:cNvSpPr txBox="1"/>
            <p:nvPr/>
          </p:nvSpPr>
          <p:spPr>
            <a:xfrm>
              <a:off x="2383205" y="3534874"/>
              <a:ext cx="356179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lấy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mấy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lần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2725A7BA-EBA0-501F-EC0D-4389C87CDD8E}"/>
              </a:ext>
            </a:extLst>
          </p:cNvPr>
          <p:cNvGrpSpPr/>
          <p:nvPr/>
        </p:nvGrpSpPr>
        <p:grpSpPr>
          <a:xfrm flipH="1">
            <a:off x="953233" y="3447606"/>
            <a:ext cx="2377044" cy="2740047"/>
            <a:chOff x="8408633" y="1992570"/>
            <a:chExt cx="3507011" cy="3833036"/>
          </a:xfrm>
        </p:grpSpPr>
        <p:grpSp>
          <p:nvGrpSpPr>
            <p:cNvPr id="153" name="Graphic 4">
              <a:extLst>
                <a:ext uri="{FF2B5EF4-FFF2-40B4-BE49-F238E27FC236}">
                  <a16:creationId xmlns:a16="http://schemas.microsoft.com/office/drawing/2014/main" id="{32A32D74-FD2D-D3C6-D9C9-0969C40B7002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55" name="Graphic 4">
                <a:extLst>
                  <a:ext uri="{FF2B5EF4-FFF2-40B4-BE49-F238E27FC236}">
                    <a16:creationId xmlns:a16="http://schemas.microsoft.com/office/drawing/2014/main" id="{10970CB5-E966-629E-1F00-D5BD515440CF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230" name="Freeform: Shape 229">
                  <a:extLst>
                    <a:ext uri="{FF2B5EF4-FFF2-40B4-BE49-F238E27FC236}">
                      <a16:creationId xmlns:a16="http://schemas.microsoft.com/office/drawing/2014/main" id="{BBD8494D-87C5-09DD-6AD6-53D02848AD0A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1" name="Freeform: Shape 230">
                  <a:extLst>
                    <a:ext uri="{FF2B5EF4-FFF2-40B4-BE49-F238E27FC236}">
                      <a16:creationId xmlns:a16="http://schemas.microsoft.com/office/drawing/2014/main" id="{F1B50A8F-D085-24CE-258B-0424F825DE40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2" name="Freeform: Shape 231">
                  <a:extLst>
                    <a:ext uri="{FF2B5EF4-FFF2-40B4-BE49-F238E27FC236}">
                      <a16:creationId xmlns:a16="http://schemas.microsoft.com/office/drawing/2014/main" id="{C88ED942-4382-C0E8-DFE8-CE60D37D0601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9588A0F7-0601-195D-B76C-8276446CB3F6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4" name="Freeform: Shape 233">
                  <a:extLst>
                    <a:ext uri="{FF2B5EF4-FFF2-40B4-BE49-F238E27FC236}">
                      <a16:creationId xmlns:a16="http://schemas.microsoft.com/office/drawing/2014/main" id="{D0FB3936-2498-7C19-8D35-ED2EA871905C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5" name="Freeform: Shape 234">
                  <a:extLst>
                    <a:ext uri="{FF2B5EF4-FFF2-40B4-BE49-F238E27FC236}">
                      <a16:creationId xmlns:a16="http://schemas.microsoft.com/office/drawing/2014/main" id="{DAC3DCDA-4048-5B59-8E51-77B83D875643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6" name="Freeform: Shape 235">
                  <a:extLst>
                    <a:ext uri="{FF2B5EF4-FFF2-40B4-BE49-F238E27FC236}">
                      <a16:creationId xmlns:a16="http://schemas.microsoft.com/office/drawing/2014/main" id="{E0DF2ECC-C43F-09D7-47C2-F055DCC3EEC2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7" name="Freeform: Shape 236">
                  <a:extLst>
                    <a:ext uri="{FF2B5EF4-FFF2-40B4-BE49-F238E27FC236}">
                      <a16:creationId xmlns:a16="http://schemas.microsoft.com/office/drawing/2014/main" id="{358FCCC0-0B12-7E62-3B96-267B0309FE00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8" name="Freeform: Shape 237">
                  <a:extLst>
                    <a:ext uri="{FF2B5EF4-FFF2-40B4-BE49-F238E27FC236}">
                      <a16:creationId xmlns:a16="http://schemas.microsoft.com/office/drawing/2014/main" id="{787DAEDB-0F44-79C0-F630-8D6C670A5CBA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C094EFEA-B9DA-9961-F52E-BB8C74AB6BBB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C2E1A5CF-2930-6213-7ABD-C2F38F3217E6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700B44AF-3713-994A-C53A-91A93ADB2DAF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9A8A31DA-B65C-3A36-FEF5-CEA27F068596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4717D37A-ECE0-6459-139C-DB9691E1A085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6B047F2F-12C7-DF36-C1B3-F6111116E179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62" name="Graphic 4">
                <a:extLst>
                  <a:ext uri="{FF2B5EF4-FFF2-40B4-BE49-F238E27FC236}">
                    <a16:creationId xmlns:a16="http://schemas.microsoft.com/office/drawing/2014/main" id="{3471E605-CBE9-F4B0-4CF7-1480873C6D81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219" name="Graphic 4">
                  <a:extLst>
                    <a:ext uri="{FF2B5EF4-FFF2-40B4-BE49-F238E27FC236}">
                      <a16:creationId xmlns:a16="http://schemas.microsoft.com/office/drawing/2014/main" id="{980648F9-3850-A630-6927-9F6280C013C4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223" name="Freeform: Shape 222">
                    <a:extLst>
                      <a:ext uri="{FF2B5EF4-FFF2-40B4-BE49-F238E27FC236}">
                        <a16:creationId xmlns:a16="http://schemas.microsoft.com/office/drawing/2014/main" id="{24A4F220-469F-FF6C-4C3B-7C46948CD5C7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4" name="Freeform: Shape 223">
                    <a:extLst>
                      <a:ext uri="{FF2B5EF4-FFF2-40B4-BE49-F238E27FC236}">
                        <a16:creationId xmlns:a16="http://schemas.microsoft.com/office/drawing/2014/main" id="{31DA6CB3-CB7A-1461-C188-83E443BA0DD0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5" name="Freeform: Shape 224">
                    <a:extLst>
                      <a:ext uri="{FF2B5EF4-FFF2-40B4-BE49-F238E27FC236}">
                        <a16:creationId xmlns:a16="http://schemas.microsoft.com/office/drawing/2014/main" id="{F05D76C6-4E9D-0A56-14AF-D6C04A9A0A03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6" name="Freeform: Shape 225">
                    <a:extLst>
                      <a:ext uri="{FF2B5EF4-FFF2-40B4-BE49-F238E27FC236}">
                        <a16:creationId xmlns:a16="http://schemas.microsoft.com/office/drawing/2014/main" id="{811B280F-DCAE-548D-9125-1B238CB40656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id="{B126D389-9094-68B2-059B-9AC4E3C8D9A5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id="{98B00918-C20A-E01C-17BC-3FBDFB3E1B9D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9" name="Freeform: Shape 228">
                    <a:extLst>
                      <a:ext uri="{FF2B5EF4-FFF2-40B4-BE49-F238E27FC236}">
                        <a16:creationId xmlns:a16="http://schemas.microsoft.com/office/drawing/2014/main" id="{C6C03E86-566B-10E1-B79D-E588A4D59AB1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20" name="Freeform: Shape 219">
                  <a:extLst>
                    <a:ext uri="{FF2B5EF4-FFF2-40B4-BE49-F238E27FC236}">
                      <a16:creationId xmlns:a16="http://schemas.microsoft.com/office/drawing/2014/main" id="{CA0986FC-A5C3-048C-6436-F90C38221DE3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1" name="Freeform: Shape 220">
                  <a:extLst>
                    <a:ext uri="{FF2B5EF4-FFF2-40B4-BE49-F238E27FC236}">
                      <a16:creationId xmlns:a16="http://schemas.microsoft.com/office/drawing/2014/main" id="{EE344E39-DB3C-FDAC-5D51-D9CAECC634D0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2" name="Freeform: Shape 221">
                  <a:extLst>
                    <a:ext uri="{FF2B5EF4-FFF2-40B4-BE49-F238E27FC236}">
                      <a16:creationId xmlns:a16="http://schemas.microsoft.com/office/drawing/2014/main" id="{08022386-077C-13AE-2285-2D31AE2F5F16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3" name="Graphic 4">
                <a:extLst>
                  <a:ext uri="{FF2B5EF4-FFF2-40B4-BE49-F238E27FC236}">
                    <a16:creationId xmlns:a16="http://schemas.microsoft.com/office/drawing/2014/main" id="{082CFB9D-F3FB-C167-145F-0F9DD34D3027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213" name="Graphic 4">
                  <a:extLst>
                    <a:ext uri="{FF2B5EF4-FFF2-40B4-BE49-F238E27FC236}">
                      <a16:creationId xmlns:a16="http://schemas.microsoft.com/office/drawing/2014/main" id="{023EAE08-62E5-11CD-5F3F-2E51B09DA73C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217" name="Freeform: Shape 216">
                    <a:extLst>
                      <a:ext uri="{FF2B5EF4-FFF2-40B4-BE49-F238E27FC236}">
                        <a16:creationId xmlns:a16="http://schemas.microsoft.com/office/drawing/2014/main" id="{C4A864F9-4E2A-D149-3F46-58C704C8B614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8" name="Freeform: Shape 217">
                    <a:extLst>
                      <a:ext uri="{FF2B5EF4-FFF2-40B4-BE49-F238E27FC236}">
                        <a16:creationId xmlns:a16="http://schemas.microsoft.com/office/drawing/2014/main" id="{3C103458-AC13-BD98-FD39-9739283BD44F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4" name="Graphic 4">
                  <a:extLst>
                    <a:ext uri="{FF2B5EF4-FFF2-40B4-BE49-F238E27FC236}">
                      <a16:creationId xmlns:a16="http://schemas.microsoft.com/office/drawing/2014/main" id="{FB908FA5-15C3-9432-6A43-F489CC9BF907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215" name="Freeform: Shape 214">
                    <a:extLst>
                      <a:ext uri="{FF2B5EF4-FFF2-40B4-BE49-F238E27FC236}">
                        <a16:creationId xmlns:a16="http://schemas.microsoft.com/office/drawing/2014/main" id="{1D36A516-BC9C-7269-2EE9-C306A2259252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6" name="Freeform: Shape 215">
                    <a:extLst>
                      <a:ext uri="{FF2B5EF4-FFF2-40B4-BE49-F238E27FC236}">
                        <a16:creationId xmlns:a16="http://schemas.microsoft.com/office/drawing/2014/main" id="{31B1870D-1FBD-B4BE-98C1-E0EBFEEBC58A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7ABE768C-B206-BDA2-2D53-AA671125D270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65" name="Graphic 4">
                <a:extLst>
                  <a:ext uri="{FF2B5EF4-FFF2-40B4-BE49-F238E27FC236}">
                    <a16:creationId xmlns:a16="http://schemas.microsoft.com/office/drawing/2014/main" id="{CA320262-2D0C-7D4B-17E4-BBB99CA02BF0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192" name="Graphic 4">
                  <a:extLst>
                    <a:ext uri="{FF2B5EF4-FFF2-40B4-BE49-F238E27FC236}">
                      <a16:creationId xmlns:a16="http://schemas.microsoft.com/office/drawing/2014/main" id="{925508D5-3091-6C94-112B-4BE1B96EA707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207" name="Picture 206">
                    <a:extLst>
                      <a:ext uri="{FF2B5EF4-FFF2-40B4-BE49-F238E27FC236}">
                        <a16:creationId xmlns:a16="http://schemas.microsoft.com/office/drawing/2014/main" id="{A84A520C-AB78-DC0D-CA29-697762EE7D6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208" name="Graphic 4">
                    <a:extLst>
                      <a:ext uri="{FF2B5EF4-FFF2-40B4-BE49-F238E27FC236}">
                        <a16:creationId xmlns:a16="http://schemas.microsoft.com/office/drawing/2014/main" id="{AC89ED2E-AA06-93A1-59C5-5EA59362B8C7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209" name="Freeform: Shape 208">
                      <a:extLst>
                        <a:ext uri="{FF2B5EF4-FFF2-40B4-BE49-F238E27FC236}">
                          <a16:creationId xmlns:a16="http://schemas.microsoft.com/office/drawing/2014/main" id="{E7AF25AD-E6CA-7FEA-1D86-EA091C9D2E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id="{74CFE733-9832-E5EE-8655-30E2EA149E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" name="Freeform: Shape 210">
                      <a:extLst>
                        <a:ext uri="{FF2B5EF4-FFF2-40B4-BE49-F238E27FC236}">
                          <a16:creationId xmlns:a16="http://schemas.microsoft.com/office/drawing/2014/main" id="{A251F3F4-9C96-1F53-29FE-2347725B5A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2" name="Freeform: Shape 211">
                      <a:extLst>
                        <a:ext uri="{FF2B5EF4-FFF2-40B4-BE49-F238E27FC236}">
                          <a16:creationId xmlns:a16="http://schemas.microsoft.com/office/drawing/2014/main" id="{98BAAC61-4818-AEB5-2A2B-7DDB081C99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93" name="Graphic 4">
                  <a:extLst>
                    <a:ext uri="{FF2B5EF4-FFF2-40B4-BE49-F238E27FC236}">
                      <a16:creationId xmlns:a16="http://schemas.microsoft.com/office/drawing/2014/main" id="{DCB83E74-0BD9-4BC6-3B42-3F794139E4E9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203" name="Freeform: Shape 202">
                    <a:extLst>
                      <a:ext uri="{FF2B5EF4-FFF2-40B4-BE49-F238E27FC236}">
                        <a16:creationId xmlns:a16="http://schemas.microsoft.com/office/drawing/2014/main" id="{211C8FC1-1483-533D-DBF7-11F3917D1071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04" name="Graphic 4">
                    <a:extLst>
                      <a:ext uri="{FF2B5EF4-FFF2-40B4-BE49-F238E27FC236}">
                        <a16:creationId xmlns:a16="http://schemas.microsoft.com/office/drawing/2014/main" id="{9C06858F-AB04-08AB-B0D5-A663E3FB2D14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205" name="Freeform: Shape 204">
                      <a:extLst>
                        <a:ext uri="{FF2B5EF4-FFF2-40B4-BE49-F238E27FC236}">
                          <a16:creationId xmlns:a16="http://schemas.microsoft.com/office/drawing/2014/main" id="{44E38EE0-7A34-267F-738A-394E2F9389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6" name="Freeform: Shape 205">
                      <a:extLst>
                        <a:ext uri="{FF2B5EF4-FFF2-40B4-BE49-F238E27FC236}">
                          <a16:creationId xmlns:a16="http://schemas.microsoft.com/office/drawing/2014/main" id="{5C929AC2-3E47-9E92-6113-1B35F6ADA7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94" name="Graphic 4">
                  <a:extLst>
                    <a:ext uri="{FF2B5EF4-FFF2-40B4-BE49-F238E27FC236}">
                      <a16:creationId xmlns:a16="http://schemas.microsoft.com/office/drawing/2014/main" id="{7CA75417-46AA-D64B-7247-4CB9BBB8DBDD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199" name="Freeform: Shape 198">
                    <a:extLst>
                      <a:ext uri="{FF2B5EF4-FFF2-40B4-BE49-F238E27FC236}">
                        <a16:creationId xmlns:a16="http://schemas.microsoft.com/office/drawing/2014/main" id="{7AD6B0F7-BBD9-33A1-0EAF-9A6AC7FBFA82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00" name="Graphic 4">
                    <a:extLst>
                      <a:ext uri="{FF2B5EF4-FFF2-40B4-BE49-F238E27FC236}">
                        <a16:creationId xmlns:a16="http://schemas.microsoft.com/office/drawing/2014/main" id="{EF2B5561-74FC-1C38-8269-B8C8E53CAD31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201" name="Freeform: Shape 200">
                      <a:extLst>
                        <a:ext uri="{FF2B5EF4-FFF2-40B4-BE49-F238E27FC236}">
                          <a16:creationId xmlns:a16="http://schemas.microsoft.com/office/drawing/2014/main" id="{BB772437-7B0A-5820-C97A-6787758920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2" name="Freeform: Shape 201">
                      <a:extLst>
                        <a:ext uri="{FF2B5EF4-FFF2-40B4-BE49-F238E27FC236}">
                          <a16:creationId xmlns:a16="http://schemas.microsoft.com/office/drawing/2014/main" id="{D2DB1C47-D964-3539-5023-15E5B2770D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D2ED471F-E233-2252-1491-D597818614C0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196" name="Graphic 4">
                  <a:extLst>
                    <a:ext uri="{FF2B5EF4-FFF2-40B4-BE49-F238E27FC236}">
                      <a16:creationId xmlns:a16="http://schemas.microsoft.com/office/drawing/2014/main" id="{D53296DD-EAEC-C864-22EC-D32861AB4F68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4DF52FEB-62A2-A1F2-5C79-AAD807483DE5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98" name="Freeform: Shape 197">
                    <a:extLst>
                      <a:ext uri="{FF2B5EF4-FFF2-40B4-BE49-F238E27FC236}">
                        <a16:creationId xmlns:a16="http://schemas.microsoft.com/office/drawing/2014/main" id="{B93A16A8-9D4E-C817-CEB2-878648F83FB1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6D2DB1AA-660C-88E3-01A9-A9CD2DAF8303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1A6276E6-A6DF-7A94-F32B-E9FEFAC445E1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98DF3961-4734-4C83-DC58-5CD125D92BAB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FD3A2938-4EEA-E03F-598F-2B07B5B986AA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FACF2633-926F-D145-5515-C74887C7DB0E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BFEECA65-7A68-112B-EAFB-634FA55C355E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C7966278-4046-F136-F6B8-A2B0BE03B006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41A3096C-1A4C-B254-E112-08E8892E7FF0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2BEE6CF4-F573-D828-6AE3-AE4DEE49FF23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8EDDA97C-892F-FE1E-8B32-0BA6E7800010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BC5223A9-4A83-6251-2B37-F0BAA6DC4357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77" name="Graphic 4">
                <a:extLst>
                  <a:ext uri="{FF2B5EF4-FFF2-40B4-BE49-F238E27FC236}">
                    <a16:creationId xmlns:a16="http://schemas.microsoft.com/office/drawing/2014/main" id="{1C3009C8-523D-9803-9A88-CAA42E647431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A1A8C65B-1C79-4E79-791D-95EA8CBE1665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3EF7BD13-541A-91EE-AEF3-E685654B93CE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1" name="Freeform: Shape 190">
                  <a:extLst>
                    <a:ext uri="{FF2B5EF4-FFF2-40B4-BE49-F238E27FC236}">
                      <a16:creationId xmlns:a16="http://schemas.microsoft.com/office/drawing/2014/main" id="{5F570A31-65CC-4A58-203A-D829D6634A05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DBA1304A-7464-66B2-F4D1-A09E8DE7B6FA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79" name="Graphic 4">
                <a:extLst>
                  <a:ext uri="{FF2B5EF4-FFF2-40B4-BE49-F238E27FC236}">
                    <a16:creationId xmlns:a16="http://schemas.microsoft.com/office/drawing/2014/main" id="{2C8E58C9-00D7-D442-F335-83A8B0142D61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185" name="Graphic 4">
                  <a:extLst>
                    <a:ext uri="{FF2B5EF4-FFF2-40B4-BE49-F238E27FC236}">
                      <a16:creationId xmlns:a16="http://schemas.microsoft.com/office/drawing/2014/main" id="{24CE30D5-52A6-662F-A4EB-236BAE609EE1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0C736106-4E88-F683-8BCC-D3D8E2A82BC4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88" name="Freeform: Shape 187">
                    <a:extLst>
                      <a:ext uri="{FF2B5EF4-FFF2-40B4-BE49-F238E27FC236}">
                        <a16:creationId xmlns:a16="http://schemas.microsoft.com/office/drawing/2014/main" id="{0028624E-E78D-988C-E251-3AE7D3177CD7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D2794CF4-8402-F951-EF89-B28AA4D0E5A6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284832AC-A78F-1495-D2C8-9F3ECEDC5E14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FAC5B110-E44A-ADB5-0621-464C15C0419A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A0B356F6-3A63-41E1-167B-2A48FBAE2C77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0C5B1FC1-D8C8-307D-D111-B39936E030FC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49CA3E04-3B4F-7767-ACB9-51736007A8C5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741AEC8B-047D-A026-320C-949852F7F253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668571BA-FB91-B292-E87F-EE8EA495DAD3}"/>
              </a:ext>
            </a:extLst>
          </p:cNvPr>
          <p:cNvGrpSpPr/>
          <p:nvPr/>
        </p:nvGrpSpPr>
        <p:grpSpPr>
          <a:xfrm>
            <a:off x="7909108" y="2598274"/>
            <a:ext cx="3396529" cy="3589379"/>
            <a:chOff x="6317046" y="1379334"/>
            <a:chExt cx="3396529" cy="3589379"/>
          </a:xfrm>
        </p:grpSpPr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4972D713-2EF6-CE77-E917-991688FA9AD5}"/>
                </a:ext>
              </a:extLst>
            </p:cNvPr>
            <p:cNvGrpSpPr/>
            <p:nvPr/>
          </p:nvGrpSpPr>
          <p:grpSpPr>
            <a:xfrm>
              <a:off x="6317046" y="1379334"/>
              <a:ext cx="3396529" cy="3589379"/>
              <a:chOff x="6317046" y="1379334"/>
              <a:chExt cx="3396529" cy="3589379"/>
            </a:xfrm>
          </p:grpSpPr>
          <p:pic>
            <p:nvPicPr>
              <p:cNvPr id="242" name="Graphic 241">
                <a:extLst>
                  <a:ext uri="{FF2B5EF4-FFF2-40B4-BE49-F238E27FC236}">
                    <a16:creationId xmlns:a16="http://schemas.microsoft.com/office/drawing/2014/main" id="{AA1E59A4-4C40-9B5B-6AFD-1CFC9438DB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17046" y="3358521"/>
                <a:ext cx="3396529" cy="1610192"/>
              </a:xfrm>
              <a:prstGeom prst="rect">
                <a:avLst/>
              </a:prstGeom>
            </p:spPr>
          </p:pic>
          <p:pic>
            <p:nvPicPr>
              <p:cNvPr id="243" name="Picture 242" descr="A picture containing toy, doll, vector graphics&#10;&#10;Description automatically generated">
                <a:extLst>
                  <a:ext uri="{FF2B5EF4-FFF2-40B4-BE49-F238E27FC236}">
                    <a16:creationId xmlns:a16="http://schemas.microsoft.com/office/drawing/2014/main" id="{52EF90D0-91DC-EE98-C8B0-FEB2E48437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98592" y="1379334"/>
                <a:ext cx="1602817" cy="2821423"/>
              </a:xfrm>
              <a:prstGeom prst="rect">
                <a:avLst/>
              </a:prstGeom>
            </p:spPr>
          </p:pic>
        </p:grp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4874A1A5-7532-5187-7C25-B943285C106D}"/>
                </a:ext>
              </a:extLst>
            </p:cNvPr>
            <p:cNvSpPr txBox="1"/>
            <p:nvPr/>
          </p:nvSpPr>
          <p:spPr>
            <a:xfrm>
              <a:off x="6383208" y="4164937"/>
              <a:ext cx="32202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3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lấy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4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lần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750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1BEED228-6EBC-0D42-7F5B-FA38D6BEB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42FB93-6FBC-53E4-9061-114DC7A445E1}"/>
              </a:ext>
            </a:extLst>
          </p:cNvPr>
          <p:cNvSpPr/>
          <p:nvPr/>
        </p:nvSpPr>
        <p:spPr>
          <a:xfrm>
            <a:off x="278296" y="265043"/>
            <a:ext cx="11741426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F188B4DA-1065-41B7-0BF4-85007934B0CD}"/>
              </a:ext>
            </a:extLst>
          </p:cNvPr>
          <p:cNvGrpSpPr/>
          <p:nvPr/>
        </p:nvGrpSpPr>
        <p:grpSpPr>
          <a:xfrm>
            <a:off x="2881373" y="658838"/>
            <a:ext cx="7224381" cy="1527506"/>
            <a:chOff x="4684437" y="4416094"/>
            <a:chExt cx="7224381" cy="1527506"/>
          </a:xfrm>
        </p:grpSpPr>
        <p:sp>
          <p:nvSpPr>
            <p:cNvPr id="138" name="Rectangle: Rounded Corners 149">
              <a:extLst>
                <a:ext uri="{FF2B5EF4-FFF2-40B4-BE49-F238E27FC236}">
                  <a16:creationId xmlns:a16="http://schemas.microsoft.com/office/drawing/2014/main" id="{1BB82E8B-BDC2-653A-B915-EBDCA59930B6}"/>
                </a:ext>
              </a:extLst>
            </p:cNvPr>
            <p:cNvSpPr/>
            <p:nvPr/>
          </p:nvSpPr>
          <p:spPr>
            <a:xfrm>
              <a:off x="5444837" y="4965857"/>
              <a:ext cx="6463981" cy="977743"/>
            </a:xfrm>
            <a:custGeom>
              <a:avLst/>
              <a:gdLst>
                <a:gd name="connsiteX0" fmla="*/ 162960 w 6463981"/>
                <a:gd name="connsiteY0" fmla="*/ 0 h 977743"/>
                <a:gd name="connsiteX1" fmla="*/ 660825 w 6463981"/>
                <a:gd name="connsiteY1" fmla="*/ 0 h 977743"/>
                <a:gd name="connsiteX2" fmla="*/ 1342832 w 6463981"/>
                <a:gd name="connsiteY2" fmla="*/ 0 h 977743"/>
                <a:gd name="connsiteX3" fmla="*/ 1902077 w 6463981"/>
                <a:gd name="connsiteY3" fmla="*/ 0 h 977743"/>
                <a:gd name="connsiteX4" fmla="*/ 2461323 w 6463981"/>
                <a:gd name="connsiteY4" fmla="*/ 0 h 977743"/>
                <a:gd name="connsiteX5" fmla="*/ 3204710 w 6463981"/>
                <a:gd name="connsiteY5" fmla="*/ 0 h 977743"/>
                <a:gd name="connsiteX6" fmla="*/ 3702575 w 6463981"/>
                <a:gd name="connsiteY6" fmla="*/ 0 h 977743"/>
                <a:gd name="connsiteX7" fmla="*/ 4507343 w 6463981"/>
                <a:gd name="connsiteY7" fmla="*/ 0 h 977743"/>
                <a:gd name="connsiteX8" fmla="*/ 5189350 w 6463981"/>
                <a:gd name="connsiteY8" fmla="*/ 0 h 977743"/>
                <a:gd name="connsiteX9" fmla="*/ 5687215 w 6463981"/>
                <a:gd name="connsiteY9" fmla="*/ 0 h 977743"/>
                <a:gd name="connsiteX10" fmla="*/ 6301021 w 6463981"/>
                <a:gd name="connsiteY10" fmla="*/ 0 h 977743"/>
                <a:gd name="connsiteX11" fmla="*/ 6463981 w 6463981"/>
                <a:gd name="connsiteY11" fmla="*/ 162960 h 977743"/>
                <a:gd name="connsiteX12" fmla="*/ 6463981 w 6463981"/>
                <a:gd name="connsiteY12" fmla="*/ 545908 h 977743"/>
                <a:gd name="connsiteX13" fmla="*/ 6463981 w 6463981"/>
                <a:gd name="connsiteY13" fmla="*/ 977743 h 977743"/>
                <a:gd name="connsiteX14" fmla="*/ 6463981 w 6463981"/>
                <a:gd name="connsiteY14" fmla="*/ 977743 h 977743"/>
                <a:gd name="connsiteX15" fmla="*/ 5688303 w 6463981"/>
                <a:gd name="connsiteY15" fmla="*/ 977743 h 977743"/>
                <a:gd name="connsiteX16" fmla="*/ 5106545 w 6463981"/>
                <a:gd name="connsiteY16" fmla="*/ 977743 h 977743"/>
                <a:gd name="connsiteX17" fmla="*/ 4524787 w 6463981"/>
                <a:gd name="connsiteY17" fmla="*/ 977743 h 977743"/>
                <a:gd name="connsiteX18" fmla="*/ 4007668 w 6463981"/>
                <a:gd name="connsiteY18" fmla="*/ 977743 h 977743"/>
                <a:gd name="connsiteX19" fmla="*/ 3296630 w 6463981"/>
                <a:gd name="connsiteY19" fmla="*/ 977743 h 977743"/>
                <a:gd name="connsiteX20" fmla="*/ 2714872 w 6463981"/>
                <a:gd name="connsiteY20" fmla="*/ 977743 h 977743"/>
                <a:gd name="connsiteX21" fmla="*/ 2197754 w 6463981"/>
                <a:gd name="connsiteY21" fmla="*/ 977743 h 977743"/>
                <a:gd name="connsiteX22" fmla="*/ 1551355 w 6463981"/>
                <a:gd name="connsiteY22" fmla="*/ 977743 h 977743"/>
                <a:gd name="connsiteX23" fmla="*/ 969597 w 6463981"/>
                <a:gd name="connsiteY23" fmla="*/ 977743 h 977743"/>
                <a:gd name="connsiteX24" fmla="*/ 0 w 6463981"/>
                <a:gd name="connsiteY24" fmla="*/ 977743 h 977743"/>
                <a:gd name="connsiteX25" fmla="*/ 0 w 6463981"/>
                <a:gd name="connsiteY25" fmla="*/ 977743 h 977743"/>
                <a:gd name="connsiteX26" fmla="*/ 0 w 6463981"/>
                <a:gd name="connsiteY26" fmla="*/ 578499 h 977743"/>
                <a:gd name="connsiteX27" fmla="*/ 0 w 6463981"/>
                <a:gd name="connsiteY27" fmla="*/ 162960 h 977743"/>
                <a:gd name="connsiteX28" fmla="*/ 162960 w 6463981"/>
                <a:gd name="connsiteY28" fmla="*/ 0 h 97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463981" h="977743" fill="none" extrusionOk="0">
                  <a:moveTo>
                    <a:pt x="162960" y="0"/>
                  </a:moveTo>
                  <a:cubicBezTo>
                    <a:pt x="319437" y="12705"/>
                    <a:pt x="467233" y="-17581"/>
                    <a:pt x="660825" y="0"/>
                  </a:cubicBezTo>
                  <a:cubicBezTo>
                    <a:pt x="854418" y="17581"/>
                    <a:pt x="1003258" y="-7350"/>
                    <a:pt x="1342832" y="0"/>
                  </a:cubicBezTo>
                  <a:cubicBezTo>
                    <a:pt x="1682406" y="7350"/>
                    <a:pt x="1649477" y="13187"/>
                    <a:pt x="1902077" y="0"/>
                  </a:cubicBezTo>
                  <a:cubicBezTo>
                    <a:pt x="2154677" y="-13187"/>
                    <a:pt x="2255829" y="16498"/>
                    <a:pt x="2461323" y="0"/>
                  </a:cubicBezTo>
                  <a:cubicBezTo>
                    <a:pt x="2666817" y="-16498"/>
                    <a:pt x="3019596" y="-17164"/>
                    <a:pt x="3204710" y="0"/>
                  </a:cubicBezTo>
                  <a:cubicBezTo>
                    <a:pt x="3389824" y="17164"/>
                    <a:pt x="3514015" y="-7529"/>
                    <a:pt x="3702575" y="0"/>
                  </a:cubicBezTo>
                  <a:cubicBezTo>
                    <a:pt x="3891135" y="7529"/>
                    <a:pt x="4108922" y="29947"/>
                    <a:pt x="4507343" y="0"/>
                  </a:cubicBezTo>
                  <a:cubicBezTo>
                    <a:pt x="4905764" y="-29947"/>
                    <a:pt x="4954362" y="12720"/>
                    <a:pt x="5189350" y="0"/>
                  </a:cubicBezTo>
                  <a:cubicBezTo>
                    <a:pt x="5424338" y="-12720"/>
                    <a:pt x="5496110" y="-3312"/>
                    <a:pt x="5687215" y="0"/>
                  </a:cubicBezTo>
                  <a:cubicBezTo>
                    <a:pt x="5878320" y="3312"/>
                    <a:pt x="6065668" y="-3078"/>
                    <a:pt x="6301021" y="0"/>
                  </a:cubicBezTo>
                  <a:cubicBezTo>
                    <a:pt x="6390828" y="-5771"/>
                    <a:pt x="6465794" y="70153"/>
                    <a:pt x="6463981" y="162960"/>
                  </a:cubicBezTo>
                  <a:cubicBezTo>
                    <a:pt x="6472656" y="245887"/>
                    <a:pt x="6480393" y="386358"/>
                    <a:pt x="6463981" y="545908"/>
                  </a:cubicBezTo>
                  <a:cubicBezTo>
                    <a:pt x="6447569" y="705458"/>
                    <a:pt x="6482318" y="763041"/>
                    <a:pt x="6463981" y="977743"/>
                  </a:cubicBezTo>
                  <a:lnTo>
                    <a:pt x="6463981" y="977743"/>
                  </a:lnTo>
                  <a:cubicBezTo>
                    <a:pt x="6203988" y="954854"/>
                    <a:pt x="5860568" y="1009229"/>
                    <a:pt x="5688303" y="977743"/>
                  </a:cubicBezTo>
                  <a:cubicBezTo>
                    <a:pt x="5516038" y="946257"/>
                    <a:pt x="5255843" y="992892"/>
                    <a:pt x="5106545" y="977743"/>
                  </a:cubicBezTo>
                  <a:cubicBezTo>
                    <a:pt x="4957247" y="962594"/>
                    <a:pt x="4777464" y="984893"/>
                    <a:pt x="4524787" y="977743"/>
                  </a:cubicBezTo>
                  <a:cubicBezTo>
                    <a:pt x="4272110" y="970593"/>
                    <a:pt x="4161718" y="1000913"/>
                    <a:pt x="4007668" y="977743"/>
                  </a:cubicBezTo>
                  <a:cubicBezTo>
                    <a:pt x="3853618" y="954573"/>
                    <a:pt x="3524801" y="942956"/>
                    <a:pt x="3296630" y="977743"/>
                  </a:cubicBezTo>
                  <a:cubicBezTo>
                    <a:pt x="3068459" y="1012530"/>
                    <a:pt x="2839349" y="996404"/>
                    <a:pt x="2714872" y="977743"/>
                  </a:cubicBezTo>
                  <a:cubicBezTo>
                    <a:pt x="2590395" y="959082"/>
                    <a:pt x="2388209" y="979135"/>
                    <a:pt x="2197754" y="977743"/>
                  </a:cubicBezTo>
                  <a:cubicBezTo>
                    <a:pt x="2007299" y="976351"/>
                    <a:pt x="1807515" y="948733"/>
                    <a:pt x="1551355" y="977743"/>
                  </a:cubicBezTo>
                  <a:cubicBezTo>
                    <a:pt x="1295195" y="1006753"/>
                    <a:pt x="1143533" y="975638"/>
                    <a:pt x="969597" y="977743"/>
                  </a:cubicBezTo>
                  <a:cubicBezTo>
                    <a:pt x="795661" y="979848"/>
                    <a:pt x="221232" y="987253"/>
                    <a:pt x="0" y="977743"/>
                  </a:cubicBezTo>
                  <a:lnTo>
                    <a:pt x="0" y="977743"/>
                  </a:lnTo>
                  <a:cubicBezTo>
                    <a:pt x="-3971" y="786493"/>
                    <a:pt x="-15072" y="705148"/>
                    <a:pt x="0" y="578499"/>
                  </a:cubicBezTo>
                  <a:cubicBezTo>
                    <a:pt x="15072" y="451850"/>
                    <a:pt x="10691" y="279660"/>
                    <a:pt x="0" y="162960"/>
                  </a:cubicBezTo>
                  <a:cubicBezTo>
                    <a:pt x="9832" y="88999"/>
                    <a:pt x="76379" y="-254"/>
                    <a:pt x="162960" y="0"/>
                  </a:cubicBezTo>
                  <a:close/>
                </a:path>
                <a:path w="6463981" h="977743" stroke="0" extrusionOk="0">
                  <a:moveTo>
                    <a:pt x="162960" y="0"/>
                  </a:moveTo>
                  <a:cubicBezTo>
                    <a:pt x="381794" y="2462"/>
                    <a:pt x="580603" y="-514"/>
                    <a:pt x="967728" y="0"/>
                  </a:cubicBezTo>
                  <a:cubicBezTo>
                    <a:pt x="1354853" y="514"/>
                    <a:pt x="1323733" y="-10437"/>
                    <a:pt x="1649735" y="0"/>
                  </a:cubicBezTo>
                  <a:cubicBezTo>
                    <a:pt x="1975737" y="10437"/>
                    <a:pt x="1961777" y="-24624"/>
                    <a:pt x="2147600" y="0"/>
                  </a:cubicBezTo>
                  <a:cubicBezTo>
                    <a:pt x="2333423" y="24624"/>
                    <a:pt x="2626757" y="3038"/>
                    <a:pt x="2829607" y="0"/>
                  </a:cubicBezTo>
                  <a:cubicBezTo>
                    <a:pt x="3032457" y="-3038"/>
                    <a:pt x="3379832" y="-16259"/>
                    <a:pt x="3572994" y="0"/>
                  </a:cubicBezTo>
                  <a:cubicBezTo>
                    <a:pt x="3766156" y="16259"/>
                    <a:pt x="3919914" y="24808"/>
                    <a:pt x="4070859" y="0"/>
                  </a:cubicBezTo>
                  <a:cubicBezTo>
                    <a:pt x="4221805" y="-24808"/>
                    <a:pt x="4459110" y="22853"/>
                    <a:pt x="4630104" y="0"/>
                  </a:cubicBezTo>
                  <a:cubicBezTo>
                    <a:pt x="4801099" y="-22853"/>
                    <a:pt x="5050343" y="11720"/>
                    <a:pt x="5250731" y="0"/>
                  </a:cubicBezTo>
                  <a:cubicBezTo>
                    <a:pt x="5451119" y="-11720"/>
                    <a:pt x="5884419" y="-3359"/>
                    <a:pt x="6301021" y="0"/>
                  </a:cubicBezTo>
                  <a:cubicBezTo>
                    <a:pt x="6379368" y="17306"/>
                    <a:pt x="6441897" y="72812"/>
                    <a:pt x="6463981" y="162960"/>
                  </a:cubicBezTo>
                  <a:cubicBezTo>
                    <a:pt x="6476806" y="299322"/>
                    <a:pt x="6450067" y="480184"/>
                    <a:pt x="6463981" y="562204"/>
                  </a:cubicBezTo>
                  <a:cubicBezTo>
                    <a:pt x="6477895" y="644224"/>
                    <a:pt x="6483828" y="829808"/>
                    <a:pt x="6463981" y="977743"/>
                  </a:cubicBezTo>
                  <a:lnTo>
                    <a:pt x="6463981" y="977743"/>
                  </a:lnTo>
                  <a:cubicBezTo>
                    <a:pt x="6213953" y="985605"/>
                    <a:pt x="6019618" y="956730"/>
                    <a:pt x="5882223" y="977743"/>
                  </a:cubicBezTo>
                  <a:cubicBezTo>
                    <a:pt x="5744828" y="998756"/>
                    <a:pt x="5446889" y="959655"/>
                    <a:pt x="5300464" y="977743"/>
                  </a:cubicBezTo>
                  <a:cubicBezTo>
                    <a:pt x="5154039" y="995831"/>
                    <a:pt x="4993069" y="973878"/>
                    <a:pt x="4847986" y="977743"/>
                  </a:cubicBezTo>
                  <a:cubicBezTo>
                    <a:pt x="4702903" y="981608"/>
                    <a:pt x="4525367" y="962572"/>
                    <a:pt x="4330867" y="977743"/>
                  </a:cubicBezTo>
                  <a:cubicBezTo>
                    <a:pt x="4136367" y="992914"/>
                    <a:pt x="3988504" y="956463"/>
                    <a:pt x="3813749" y="977743"/>
                  </a:cubicBezTo>
                  <a:cubicBezTo>
                    <a:pt x="3638994" y="999023"/>
                    <a:pt x="3564823" y="963496"/>
                    <a:pt x="3361270" y="977743"/>
                  </a:cubicBezTo>
                  <a:cubicBezTo>
                    <a:pt x="3157717" y="991990"/>
                    <a:pt x="2797099" y="945715"/>
                    <a:pt x="2585592" y="977743"/>
                  </a:cubicBezTo>
                  <a:cubicBezTo>
                    <a:pt x="2374085" y="1009771"/>
                    <a:pt x="2038916" y="1015700"/>
                    <a:pt x="1809915" y="977743"/>
                  </a:cubicBezTo>
                  <a:cubicBezTo>
                    <a:pt x="1580914" y="939786"/>
                    <a:pt x="1404406" y="964258"/>
                    <a:pt x="1228156" y="977743"/>
                  </a:cubicBezTo>
                  <a:cubicBezTo>
                    <a:pt x="1051906" y="991228"/>
                    <a:pt x="899169" y="977033"/>
                    <a:pt x="775678" y="977743"/>
                  </a:cubicBezTo>
                  <a:cubicBezTo>
                    <a:pt x="652187" y="978453"/>
                    <a:pt x="166851" y="973661"/>
                    <a:pt x="0" y="977743"/>
                  </a:cubicBezTo>
                  <a:lnTo>
                    <a:pt x="0" y="977743"/>
                  </a:lnTo>
                  <a:cubicBezTo>
                    <a:pt x="-4559" y="814909"/>
                    <a:pt x="-13268" y="658932"/>
                    <a:pt x="0" y="578499"/>
                  </a:cubicBezTo>
                  <a:cubicBezTo>
                    <a:pt x="13268" y="498066"/>
                    <a:pt x="-17523" y="267282"/>
                    <a:pt x="0" y="162960"/>
                  </a:cubicBezTo>
                  <a:cubicBezTo>
                    <a:pt x="2822" y="68090"/>
                    <a:pt x="81068" y="18589"/>
                    <a:pt x="162960" y="0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 + 3 + 3 + 3 = 12</a:t>
              </a:r>
            </a:p>
          </p:txBody>
        </p:sp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E2BCE4BC-CCB6-2608-DB2F-2306B4C56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84437" y="4416094"/>
              <a:ext cx="1311764" cy="1311764"/>
            </a:xfrm>
            <a:custGeom>
              <a:avLst/>
              <a:gdLst>
                <a:gd name="connsiteX0" fmla="*/ 218632 w 1311764"/>
                <a:gd name="connsiteY0" fmla="*/ 0 h 1311764"/>
                <a:gd name="connsiteX1" fmla="*/ 664627 w 1311764"/>
                <a:gd name="connsiteY1" fmla="*/ 0 h 1311764"/>
                <a:gd name="connsiteX2" fmla="*/ 1093132 w 1311764"/>
                <a:gd name="connsiteY2" fmla="*/ 0 h 1311764"/>
                <a:gd name="connsiteX3" fmla="*/ 1311764 w 1311764"/>
                <a:gd name="connsiteY3" fmla="*/ 218632 h 1311764"/>
                <a:gd name="connsiteX4" fmla="*/ 1311764 w 1311764"/>
                <a:gd name="connsiteY4" fmla="*/ 732404 h 1311764"/>
                <a:gd name="connsiteX5" fmla="*/ 1311764 w 1311764"/>
                <a:gd name="connsiteY5" fmla="*/ 1311764 h 1311764"/>
                <a:gd name="connsiteX6" fmla="*/ 1311764 w 1311764"/>
                <a:gd name="connsiteY6" fmla="*/ 1311764 h 1311764"/>
                <a:gd name="connsiteX7" fmla="*/ 642764 w 1311764"/>
                <a:gd name="connsiteY7" fmla="*/ 1311764 h 1311764"/>
                <a:gd name="connsiteX8" fmla="*/ 0 w 1311764"/>
                <a:gd name="connsiteY8" fmla="*/ 1311764 h 1311764"/>
                <a:gd name="connsiteX9" fmla="*/ 0 w 1311764"/>
                <a:gd name="connsiteY9" fmla="*/ 1311764 h 1311764"/>
                <a:gd name="connsiteX10" fmla="*/ 0 w 1311764"/>
                <a:gd name="connsiteY10" fmla="*/ 787061 h 1311764"/>
                <a:gd name="connsiteX11" fmla="*/ 0 w 1311764"/>
                <a:gd name="connsiteY11" fmla="*/ 218632 h 1311764"/>
                <a:gd name="connsiteX12" fmla="*/ 218632 w 1311764"/>
                <a:gd name="connsiteY12" fmla="*/ 0 h 1311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1764" h="1311764" fill="none" extrusionOk="0">
                  <a:moveTo>
                    <a:pt x="218632" y="0"/>
                  </a:moveTo>
                  <a:cubicBezTo>
                    <a:pt x="314741" y="7923"/>
                    <a:pt x="443554" y="1476"/>
                    <a:pt x="664627" y="0"/>
                  </a:cubicBezTo>
                  <a:cubicBezTo>
                    <a:pt x="885701" y="-1476"/>
                    <a:pt x="996776" y="5025"/>
                    <a:pt x="1093132" y="0"/>
                  </a:cubicBezTo>
                  <a:cubicBezTo>
                    <a:pt x="1205571" y="-27519"/>
                    <a:pt x="1301390" y="91040"/>
                    <a:pt x="1311764" y="218632"/>
                  </a:cubicBezTo>
                  <a:cubicBezTo>
                    <a:pt x="1289892" y="355973"/>
                    <a:pt x="1324818" y="617267"/>
                    <a:pt x="1311764" y="732404"/>
                  </a:cubicBezTo>
                  <a:cubicBezTo>
                    <a:pt x="1298710" y="847541"/>
                    <a:pt x="1318114" y="1140808"/>
                    <a:pt x="1311764" y="1311764"/>
                  </a:cubicBezTo>
                  <a:lnTo>
                    <a:pt x="1311764" y="1311764"/>
                  </a:lnTo>
                  <a:cubicBezTo>
                    <a:pt x="1004303" y="1295998"/>
                    <a:pt x="923708" y="1338120"/>
                    <a:pt x="642764" y="1311764"/>
                  </a:cubicBezTo>
                  <a:cubicBezTo>
                    <a:pt x="361820" y="1285408"/>
                    <a:pt x="251584" y="1318152"/>
                    <a:pt x="0" y="1311764"/>
                  </a:cubicBezTo>
                  <a:lnTo>
                    <a:pt x="0" y="1311764"/>
                  </a:lnTo>
                  <a:cubicBezTo>
                    <a:pt x="6039" y="1103935"/>
                    <a:pt x="18251" y="1010043"/>
                    <a:pt x="0" y="787061"/>
                  </a:cubicBezTo>
                  <a:cubicBezTo>
                    <a:pt x="-18251" y="564079"/>
                    <a:pt x="-12370" y="360482"/>
                    <a:pt x="0" y="218632"/>
                  </a:cubicBezTo>
                  <a:cubicBezTo>
                    <a:pt x="19064" y="77509"/>
                    <a:pt x="94936" y="8050"/>
                    <a:pt x="218632" y="0"/>
                  </a:cubicBezTo>
                  <a:close/>
                </a:path>
                <a:path w="1311764" h="1311764" stroke="0" extrusionOk="0">
                  <a:moveTo>
                    <a:pt x="218632" y="0"/>
                  </a:moveTo>
                  <a:cubicBezTo>
                    <a:pt x="347627" y="-8465"/>
                    <a:pt x="431981" y="9822"/>
                    <a:pt x="638392" y="0"/>
                  </a:cubicBezTo>
                  <a:cubicBezTo>
                    <a:pt x="844803" y="-9822"/>
                    <a:pt x="908726" y="-10232"/>
                    <a:pt x="1093132" y="0"/>
                  </a:cubicBezTo>
                  <a:cubicBezTo>
                    <a:pt x="1228452" y="-3737"/>
                    <a:pt x="1302087" y="92101"/>
                    <a:pt x="1311764" y="218632"/>
                  </a:cubicBezTo>
                  <a:cubicBezTo>
                    <a:pt x="1306241" y="386969"/>
                    <a:pt x="1290402" y="539478"/>
                    <a:pt x="1311764" y="754267"/>
                  </a:cubicBezTo>
                  <a:cubicBezTo>
                    <a:pt x="1333126" y="969056"/>
                    <a:pt x="1328150" y="1185750"/>
                    <a:pt x="1311764" y="1311764"/>
                  </a:cubicBezTo>
                  <a:lnTo>
                    <a:pt x="1311764" y="1311764"/>
                  </a:lnTo>
                  <a:cubicBezTo>
                    <a:pt x="1101955" y="1282611"/>
                    <a:pt x="936804" y="1332088"/>
                    <a:pt x="669000" y="1311764"/>
                  </a:cubicBezTo>
                  <a:cubicBezTo>
                    <a:pt x="401196" y="1291440"/>
                    <a:pt x="308644" y="1305665"/>
                    <a:pt x="0" y="1311764"/>
                  </a:cubicBezTo>
                  <a:lnTo>
                    <a:pt x="0" y="1311764"/>
                  </a:lnTo>
                  <a:cubicBezTo>
                    <a:pt x="13979" y="1106517"/>
                    <a:pt x="7042" y="976052"/>
                    <a:pt x="0" y="797992"/>
                  </a:cubicBezTo>
                  <a:cubicBezTo>
                    <a:pt x="-7042" y="619932"/>
                    <a:pt x="-4803" y="406801"/>
                    <a:pt x="0" y="218632"/>
                  </a:cubicBezTo>
                  <a:cubicBezTo>
                    <a:pt x="14366" y="94419"/>
                    <a:pt x="96513" y="13316"/>
                    <a:pt x="218632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7DF24887-A9C9-83A2-60E3-98E796F0D8AE}"/>
              </a:ext>
            </a:extLst>
          </p:cNvPr>
          <p:cNvGrpSpPr/>
          <p:nvPr/>
        </p:nvGrpSpPr>
        <p:grpSpPr>
          <a:xfrm>
            <a:off x="2881373" y="3031527"/>
            <a:ext cx="3942541" cy="1976035"/>
            <a:chOff x="2199094" y="3358055"/>
            <a:chExt cx="3942541" cy="1976035"/>
          </a:xfrm>
        </p:grpSpPr>
        <p:grpSp>
          <p:nvGrpSpPr>
            <p:cNvPr id="112" name="Graphic 4">
              <a:extLst>
                <a:ext uri="{FF2B5EF4-FFF2-40B4-BE49-F238E27FC236}">
                  <a16:creationId xmlns:a16="http://schemas.microsoft.com/office/drawing/2014/main" id="{FC2A2AF6-2E0E-0F7D-528B-03142A667596}"/>
                </a:ext>
              </a:extLst>
            </p:cNvPr>
            <p:cNvGrpSpPr/>
            <p:nvPr/>
          </p:nvGrpSpPr>
          <p:grpSpPr>
            <a:xfrm>
              <a:off x="2199094" y="3358055"/>
              <a:ext cx="3942541" cy="1976035"/>
              <a:chOff x="5610688" y="1031736"/>
              <a:chExt cx="5879305" cy="3980523"/>
            </a:xfrm>
          </p:grpSpPr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9FC822E7-BE7E-D592-5488-0D3ECAE7F540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6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2E04887E-FF95-96A4-697B-8E8EA98D665F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16" name="Graphic 4">
                <a:extLst>
                  <a:ext uri="{FF2B5EF4-FFF2-40B4-BE49-F238E27FC236}">
                    <a16:creationId xmlns:a16="http://schemas.microsoft.com/office/drawing/2014/main" id="{80118CC8-9DF5-6A4A-0AB7-77CDD6B34BFA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9E26F85C-3CAB-505F-1B87-8845F4235973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7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FB2637C0-B28C-D5D1-F918-5F321681F37E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3C0BF87F-25F0-9883-130C-1A0AC682774F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35DDEF8F-0E54-4064-C473-3AE84A97DD83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556BE4AA-9B1F-3139-FF40-E159B172E8D2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96004A02-0498-35C3-C975-DB5884225F34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1F70C4C3-7F97-ED26-B5F2-DFB2EF927064}"/>
                </a:ext>
              </a:extLst>
            </p:cNvPr>
            <p:cNvSpPr txBox="1"/>
            <p:nvPr/>
          </p:nvSpPr>
          <p:spPr>
            <a:xfrm>
              <a:off x="2383205" y="3534874"/>
              <a:ext cx="35617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endParaRPr lang="en-US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B2E41B76-919F-F394-8DFD-F5B3303A4853}"/>
              </a:ext>
            </a:extLst>
          </p:cNvPr>
          <p:cNvGrpSpPr/>
          <p:nvPr/>
        </p:nvGrpSpPr>
        <p:grpSpPr>
          <a:xfrm flipH="1">
            <a:off x="1052416" y="3447606"/>
            <a:ext cx="2377044" cy="2740047"/>
            <a:chOff x="8408633" y="1992570"/>
            <a:chExt cx="3507011" cy="3833036"/>
          </a:xfrm>
        </p:grpSpPr>
        <p:grpSp>
          <p:nvGrpSpPr>
            <p:cNvPr id="124" name="Graphic 4">
              <a:extLst>
                <a:ext uri="{FF2B5EF4-FFF2-40B4-BE49-F238E27FC236}">
                  <a16:creationId xmlns:a16="http://schemas.microsoft.com/office/drawing/2014/main" id="{813995EB-1B55-55F5-5B00-DF7C4807AD23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26" name="Graphic 4">
                <a:extLst>
                  <a:ext uri="{FF2B5EF4-FFF2-40B4-BE49-F238E27FC236}">
                    <a16:creationId xmlns:a16="http://schemas.microsoft.com/office/drawing/2014/main" id="{1978559B-5F2F-C19B-6202-9C89774EE616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308" name="Freeform: Shape 307">
                  <a:extLst>
                    <a:ext uri="{FF2B5EF4-FFF2-40B4-BE49-F238E27FC236}">
                      <a16:creationId xmlns:a16="http://schemas.microsoft.com/office/drawing/2014/main" id="{8741FE71-232D-8062-94E1-D3693C553F56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9" name="Freeform: Shape 308">
                  <a:extLst>
                    <a:ext uri="{FF2B5EF4-FFF2-40B4-BE49-F238E27FC236}">
                      <a16:creationId xmlns:a16="http://schemas.microsoft.com/office/drawing/2014/main" id="{4EB3CA06-E293-45C3-0599-78DC2AF706A5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0" name="Freeform: Shape 309">
                  <a:extLst>
                    <a:ext uri="{FF2B5EF4-FFF2-40B4-BE49-F238E27FC236}">
                      <a16:creationId xmlns:a16="http://schemas.microsoft.com/office/drawing/2014/main" id="{9CB2040F-3A43-FCBF-0F5C-CD49C4019CF3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1" name="Freeform: Shape 310">
                  <a:extLst>
                    <a:ext uri="{FF2B5EF4-FFF2-40B4-BE49-F238E27FC236}">
                      <a16:creationId xmlns:a16="http://schemas.microsoft.com/office/drawing/2014/main" id="{E64F9C3C-B224-7469-AD29-C61B8DD96E22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2" name="Freeform: Shape 311">
                  <a:extLst>
                    <a:ext uri="{FF2B5EF4-FFF2-40B4-BE49-F238E27FC236}">
                      <a16:creationId xmlns:a16="http://schemas.microsoft.com/office/drawing/2014/main" id="{53EA1CCA-05EA-FE24-2AE9-738AA83F9E80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3" name="Freeform: Shape 312">
                  <a:extLst>
                    <a:ext uri="{FF2B5EF4-FFF2-40B4-BE49-F238E27FC236}">
                      <a16:creationId xmlns:a16="http://schemas.microsoft.com/office/drawing/2014/main" id="{3D1C36F7-AA68-1EFC-3926-56E9E16FBC12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id="{417D4EDA-8157-BAA1-7422-6A2D26199578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5" name="Freeform: Shape 314">
                  <a:extLst>
                    <a:ext uri="{FF2B5EF4-FFF2-40B4-BE49-F238E27FC236}">
                      <a16:creationId xmlns:a16="http://schemas.microsoft.com/office/drawing/2014/main" id="{54A4B403-3ADE-34AD-180C-42BAF356387E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6" name="Freeform: Shape 315">
                  <a:extLst>
                    <a:ext uri="{FF2B5EF4-FFF2-40B4-BE49-F238E27FC236}">
                      <a16:creationId xmlns:a16="http://schemas.microsoft.com/office/drawing/2014/main" id="{9F0E9B01-6655-2E3D-4FDC-5D497EB38CB8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C8FED3B4-84EE-3BDD-9CF4-63F04407A2D4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87EFDC65-BF19-1A37-CF0F-FCCAA45BC86E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1C49222E-1CB5-7A1D-0A64-38975523672B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484FC5FC-3D83-FEF3-C56F-CFE34B80804F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72DCD55F-6C0D-4919-2CE1-75D6A55F05A8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B7E77C67-7EB1-A701-887B-900589692C91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33" name="Graphic 4">
                <a:extLst>
                  <a:ext uri="{FF2B5EF4-FFF2-40B4-BE49-F238E27FC236}">
                    <a16:creationId xmlns:a16="http://schemas.microsoft.com/office/drawing/2014/main" id="{623F2637-D3B3-6BAC-193B-E605FAA6B842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297" name="Graphic 4">
                  <a:extLst>
                    <a:ext uri="{FF2B5EF4-FFF2-40B4-BE49-F238E27FC236}">
                      <a16:creationId xmlns:a16="http://schemas.microsoft.com/office/drawing/2014/main" id="{9E85047B-25F0-1F4D-6367-46398171DDB6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301" name="Freeform: Shape 300">
                    <a:extLst>
                      <a:ext uri="{FF2B5EF4-FFF2-40B4-BE49-F238E27FC236}">
                        <a16:creationId xmlns:a16="http://schemas.microsoft.com/office/drawing/2014/main" id="{E01A1D32-29FE-7F97-CE1F-1DDFB07B9E2D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2" name="Freeform: Shape 301">
                    <a:extLst>
                      <a:ext uri="{FF2B5EF4-FFF2-40B4-BE49-F238E27FC236}">
                        <a16:creationId xmlns:a16="http://schemas.microsoft.com/office/drawing/2014/main" id="{AC3AD27F-1271-8A56-A882-42C72FAE49AA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3" name="Freeform: Shape 302">
                    <a:extLst>
                      <a:ext uri="{FF2B5EF4-FFF2-40B4-BE49-F238E27FC236}">
                        <a16:creationId xmlns:a16="http://schemas.microsoft.com/office/drawing/2014/main" id="{0588DD65-A790-4190-BB2D-4937AAD58C9A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4" name="Freeform: Shape 303">
                    <a:extLst>
                      <a:ext uri="{FF2B5EF4-FFF2-40B4-BE49-F238E27FC236}">
                        <a16:creationId xmlns:a16="http://schemas.microsoft.com/office/drawing/2014/main" id="{6FA24F18-4C6E-2536-D0DC-F83533D4C03E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5" name="Freeform: Shape 304">
                    <a:extLst>
                      <a:ext uri="{FF2B5EF4-FFF2-40B4-BE49-F238E27FC236}">
                        <a16:creationId xmlns:a16="http://schemas.microsoft.com/office/drawing/2014/main" id="{965843A9-6619-ECD4-4F74-5700FC283B9F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6" name="Freeform: Shape 305">
                    <a:extLst>
                      <a:ext uri="{FF2B5EF4-FFF2-40B4-BE49-F238E27FC236}">
                        <a16:creationId xmlns:a16="http://schemas.microsoft.com/office/drawing/2014/main" id="{480A478D-63EB-AB4C-9AA2-71FE99BB2CD6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7" name="Freeform: Shape 306">
                    <a:extLst>
                      <a:ext uri="{FF2B5EF4-FFF2-40B4-BE49-F238E27FC236}">
                        <a16:creationId xmlns:a16="http://schemas.microsoft.com/office/drawing/2014/main" id="{CF017C2F-BC19-4626-A637-C20DAB8BE1E1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98" name="Freeform: Shape 297">
                  <a:extLst>
                    <a:ext uri="{FF2B5EF4-FFF2-40B4-BE49-F238E27FC236}">
                      <a16:creationId xmlns:a16="http://schemas.microsoft.com/office/drawing/2014/main" id="{85F368E1-3E21-3138-DE7D-3FCD86B4CDDD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9" name="Freeform: Shape 298">
                  <a:extLst>
                    <a:ext uri="{FF2B5EF4-FFF2-40B4-BE49-F238E27FC236}">
                      <a16:creationId xmlns:a16="http://schemas.microsoft.com/office/drawing/2014/main" id="{339FD6D5-E63C-2846-7215-643436F9B6B8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0" name="Freeform: Shape 299">
                  <a:extLst>
                    <a:ext uri="{FF2B5EF4-FFF2-40B4-BE49-F238E27FC236}">
                      <a16:creationId xmlns:a16="http://schemas.microsoft.com/office/drawing/2014/main" id="{81BE943D-F393-B09B-13ED-F13CFC0C55B8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4" name="Graphic 4">
                <a:extLst>
                  <a:ext uri="{FF2B5EF4-FFF2-40B4-BE49-F238E27FC236}">
                    <a16:creationId xmlns:a16="http://schemas.microsoft.com/office/drawing/2014/main" id="{7F408502-E134-379C-363D-F3CD52F5E84C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291" name="Graphic 4">
                  <a:extLst>
                    <a:ext uri="{FF2B5EF4-FFF2-40B4-BE49-F238E27FC236}">
                      <a16:creationId xmlns:a16="http://schemas.microsoft.com/office/drawing/2014/main" id="{931B73F8-33BB-79F8-486E-085A7DD619E3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295" name="Freeform: Shape 294">
                    <a:extLst>
                      <a:ext uri="{FF2B5EF4-FFF2-40B4-BE49-F238E27FC236}">
                        <a16:creationId xmlns:a16="http://schemas.microsoft.com/office/drawing/2014/main" id="{4FB0AD10-E672-96F3-CAEA-02DB09E5E539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6" name="Freeform: Shape 295">
                    <a:extLst>
                      <a:ext uri="{FF2B5EF4-FFF2-40B4-BE49-F238E27FC236}">
                        <a16:creationId xmlns:a16="http://schemas.microsoft.com/office/drawing/2014/main" id="{44E3FC62-98EC-28D6-C473-5BFE7103889C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92" name="Graphic 4">
                  <a:extLst>
                    <a:ext uri="{FF2B5EF4-FFF2-40B4-BE49-F238E27FC236}">
                      <a16:creationId xmlns:a16="http://schemas.microsoft.com/office/drawing/2014/main" id="{BFCAD982-9638-0690-18C9-AE6A2B8AA90A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293" name="Freeform: Shape 292">
                    <a:extLst>
                      <a:ext uri="{FF2B5EF4-FFF2-40B4-BE49-F238E27FC236}">
                        <a16:creationId xmlns:a16="http://schemas.microsoft.com/office/drawing/2014/main" id="{7F85698A-EBCA-E6AC-CBFC-7089BA8C4466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4" name="Freeform: Shape 293">
                    <a:extLst>
                      <a:ext uri="{FF2B5EF4-FFF2-40B4-BE49-F238E27FC236}">
                        <a16:creationId xmlns:a16="http://schemas.microsoft.com/office/drawing/2014/main" id="{61189B0F-B539-C1A9-DFA4-034B87061175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7D487FCB-534F-CDFB-3CF0-0A9481F7739E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36" name="Graphic 4">
                <a:extLst>
                  <a:ext uri="{FF2B5EF4-FFF2-40B4-BE49-F238E27FC236}">
                    <a16:creationId xmlns:a16="http://schemas.microsoft.com/office/drawing/2014/main" id="{28026F27-A9DD-6705-01A5-C7267192B809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270" name="Graphic 4">
                  <a:extLst>
                    <a:ext uri="{FF2B5EF4-FFF2-40B4-BE49-F238E27FC236}">
                      <a16:creationId xmlns:a16="http://schemas.microsoft.com/office/drawing/2014/main" id="{4EFD0A87-A20A-27D9-33D8-E3D1301E2811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285" name="Picture 284">
                    <a:extLst>
                      <a:ext uri="{FF2B5EF4-FFF2-40B4-BE49-F238E27FC236}">
                        <a16:creationId xmlns:a16="http://schemas.microsoft.com/office/drawing/2014/main" id="{2186539F-C178-DF81-1DCF-5C3B004F776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286" name="Graphic 4">
                    <a:extLst>
                      <a:ext uri="{FF2B5EF4-FFF2-40B4-BE49-F238E27FC236}">
                        <a16:creationId xmlns:a16="http://schemas.microsoft.com/office/drawing/2014/main" id="{FB4FABCD-056F-FE59-2ED9-3A4C7F47D4DD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287" name="Freeform: Shape 286">
                      <a:extLst>
                        <a:ext uri="{FF2B5EF4-FFF2-40B4-BE49-F238E27FC236}">
                          <a16:creationId xmlns:a16="http://schemas.microsoft.com/office/drawing/2014/main" id="{0A47CCB7-7FAE-6747-4744-2055614260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" name="Freeform: Shape 287">
                      <a:extLst>
                        <a:ext uri="{FF2B5EF4-FFF2-40B4-BE49-F238E27FC236}">
                          <a16:creationId xmlns:a16="http://schemas.microsoft.com/office/drawing/2014/main" id="{6014FC66-F787-536C-F7E7-585E7C4064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" name="Freeform: Shape 288">
                      <a:extLst>
                        <a:ext uri="{FF2B5EF4-FFF2-40B4-BE49-F238E27FC236}">
                          <a16:creationId xmlns:a16="http://schemas.microsoft.com/office/drawing/2014/main" id="{3EBFF53D-9112-1FBD-CFA8-FFE6DA0B8D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0" name="Freeform: Shape 289">
                      <a:extLst>
                        <a:ext uri="{FF2B5EF4-FFF2-40B4-BE49-F238E27FC236}">
                          <a16:creationId xmlns:a16="http://schemas.microsoft.com/office/drawing/2014/main" id="{7BD5B605-23F3-F264-8256-901220D016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271" name="Graphic 4">
                  <a:extLst>
                    <a:ext uri="{FF2B5EF4-FFF2-40B4-BE49-F238E27FC236}">
                      <a16:creationId xmlns:a16="http://schemas.microsoft.com/office/drawing/2014/main" id="{893B7D6F-6671-B3C5-E137-7D9918C54099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281" name="Freeform: Shape 280">
                    <a:extLst>
                      <a:ext uri="{FF2B5EF4-FFF2-40B4-BE49-F238E27FC236}">
                        <a16:creationId xmlns:a16="http://schemas.microsoft.com/office/drawing/2014/main" id="{B2ED1088-5190-FB6C-4EC5-DBEA72BEF6B6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82" name="Graphic 4">
                    <a:extLst>
                      <a:ext uri="{FF2B5EF4-FFF2-40B4-BE49-F238E27FC236}">
                        <a16:creationId xmlns:a16="http://schemas.microsoft.com/office/drawing/2014/main" id="{E9DCEB50-C254-BA21-0406-5523C12687C5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283" name="Freeform: Shape 282">
                      <a:extLst>
                        <a:ext uri="{FF2B5EF4-FFF2-40B4-BE49-F238E27FC236}">
                          <a16:creationId xmlns:a16="http://schemas.microsoft.com/office/drawing/2014/main" id="{1D81A895-3C4E-44AD-5B50-8FA3B3AFD8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4" name="Freeform: Shape 283">
                      <a:extLst>
                        <a:ext uri="{FF2B5EF4-FFF2-40B4-BE49-F238E27FC236}">
                          <a16:creationId xmlns:a16="http://schemas.microsoft.com/office/drawing/2014/main" id="{6A20362F-8544-4B92-CC9B-5A1F0CA0C1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272" name="Graphic 4">
                  <a:extLst>
                    <a:ext uri="{FF2B5EF4-FFF2-40B4-BE49-F238E27FC236}">
                      <a16:creationId xmlns:a16="http://schemas.microsoft.com/office/drawing/2014/main" id="{B92850E5-78B5-E100-D9A7-EE60B1FD9985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277" name="Freeform: Shape 276">
                    <a:extLst>
                      <a:ext uri="{FF2B5EF4-FFF2-40B4-BE49-F238E27FC236}">
                        <a16:creationId xmlns:a16="http://schemas.microsoft.com/office/drawing/2014/main" id="{38033724-6EC1-5F2E-CACE-E89B36320988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78" name="Graphic 4">
                    <a:extLst>
                      <a:ext uri="{FF2B5EF4-FFF2-40B4-BE49-F238E27FC236}">
                        <a16:creationId xmlns:a16="http://schemas.microsoft.com/office/drawing/2014/main" id="{32C1775B-7FBF-536B-02AC-855A77B9F272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279" name="Freeform: Shape 278">
                      <a:extLst>
                        <a:ext uri="{FF2B5EF4-FFF2-40B4-BE49-F238E27FC236}">
                          <a16:creationId xmlns:a16="http://schemas.microsoft.com/office/drawing/2014/main" id="{F6C3003D-C409-C76D-FF22-43F3D75932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0" name="Freeform: Shape 279">
                      <a:extLst>
                        <a:ext uri="{FF2B5EF4-FFF2-40B4-BE49-F238E27FC236}">
                          <a16:creationId xmlns:a16="http://schemas.microsoft.com/office/drawing/2014/main" id="{720770EB-5173-7E32-7196-8F384A2E5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273" name="Freeform: Shape 272">
                  <a:extLst>
                    <a:ext uri="{FF2B5EF4-FFF2-40B4-BE49-F238E27FC236}">
                      <a16:creationId xmlns:a16="http://schemas.microsoft.com/office/drawing/2014/main" id="{D5A3A3DE-D798-FDFF-7A7E-EC9F1300CFBE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274" name="Graphic 4">
                  <a:extLst>
                    <a:ext uri="{FF2B5EF4-FFF2-40B4-BE49-F238E27FC236}">
                      <a16:creationId xmlns:a16="http://schemas.microsoft.com/office/drawing/2014/main" id="{6B075ADB-7924-1114-33A3-9A933E30D73F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275" name="Freeform: Shape 274">
                    <a:extLst>
                      <a:ext uri="{FF2B5EF4-FFF2-40B4-BE49-F238E27FC236}">
                        <a16:creationId xmlns:a16="http://schemas.microsoft.com/office/drawing/2014/main" id="{331C1D90-AAC0-8D8F-C3EF-D2E90F1A6413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6" name="Freeform: Shape 275">
                    <a:extLst>
                      <a:ext uri="{FF2B5EF4-FFF2-40B4-BE49-F238E27FC236}">
                        <a16:creationId xmlns:a16="http://schemas.microsoft.com/office/drawing/2014/main" id="{C72B7F57-D125-02CC-7D3F-BF927E4F02E2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0A935657-5EA4-9F01-A8DF-67134DFC6B41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651C7778-DBD4-8409-0A5D-6A6C754DBF7A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553B3212-F2F2-EDAF-38D1-F15E3CFE9D70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649CEEA2-B72D-17B2-0917-7B798246E835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FEDE423C-0182-3093-1C9E-EAC69E0E9582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97AEFA07-F7E7-10D4-3D36-DED6BC5915FD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9BEB4831-7842-1280-33BD-67C0EEDB524E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EF6C6602-3E6B-2262-8CDD-60F625CF1DF2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C17CA6F3-F80D-C3DC-8165-2810D5E2E603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705D5402-90D1-A29F-479B-7FE04F8BFC7E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1F99D9F0-D663-A4F6-DE1D-863E1D08BDB6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55" name="Graphic 4">
                <a:extLst>
                  <a:ext uri="{FF2B5EF4-FFF2-40B4-BE49-F238E27FC236}">
                    <a16:creationId xmlns:a16="http://schemas.microsoft.com/office/drawing/2014/main" id="{E41837BB-3B5F-0D9C-FBC6-13B8D4441769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267" name="Freeform: Shape 266">
                  <a:extLst>
                    <a:ext uri="{FF2B5EF4-FFF2-40B4-BE49-F238E27FC236}">
                      <a16:creationId xmlns:a16="http://schemas.microsoft.com/office/drawing/2014/main" id="{0A257A1E-FF3C-23A2-0407-A1487A578BB2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8" name="Freeform: Shape 267">
                  <a:extLst>
                    <a:ext uri="{FF2B5EF4-FFF2-40B4-BE49-F238E27FC236}">
                      <a16:creationId xmlns:a16="http://schemas.microsoft.com/office/drawing/2014/main" id="{ACDC59B7-BD38-4D7C-687C-BB37284C75D1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9" name="Freeform: Shape 268">
                  <a:extLst>
                    <a:ext uri="{FF2B5EF4-FFF2-40B4-BE49-F238E27FC236}">
                      <a16:creationId xmlns:a16="http://schemas.microsoft.com/office/drawing/2014/main" id="{9AEA8E61-005F-2386-D44B-AF14C613D6E8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4DCB1C49-C722-FC0F-C1B6-F62F924DD3F1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57" name="Graphic 4">
                <a:extLst>
                  <a:ext uri="{FF2B5EF4-FFF2-40B4-BE49-F238E27FC236}">
                    <a16:creationId xmlns:a16="http://schemas.microsoft.com/office/drawing/2014/main" id="{89575B09-AA03-FBBA-3ABB-8E2D0DFCB5D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263" name="Graphic 4">
                  <a:extLst>
                    <a:ext uri="{FF2B5EF4-FFF2-40B4-BE49-F238E27FC236}">
                      <a16:creationId xmlns:a16="http://schemas.microsoft.com/office/drawing/2014/main" id="{EA062EA8-3254-7FCF-2264-F64569EDF755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265" name="Freeform: Shape 264">
                    <a:extLst>
                      <a:ext uri="{FF2B5EF4-FFF2-40B4-BE49-F238E27FC236}">
                        <a16:creationId xmlns:a16="http://schemas.microsoft.com/office/drawing/2014/main" id="{A0D09725-F61B-5B4D-99AF-125584F8480C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66" name="Freeform: Shape 265">
                    <a:extLst>
                      <a:ext uri="{FF2B5EF4-FFF2-40B4-BE49-F238E27FC236}">
                        <a16:creationId xmlns:a16="http://schemas.microsoft.com/office/drawing/2014/main" id="{B3E8E9E2-AAA6-CD87-3070-59874976296E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64" name="Freeform: Shape 263">
                  <a:extLst>
                    <a:ext uri="{FF2B5EF4-FFF2-40B4-BE49-F238E27FC236}">
                      <a16:creationId xmlns:a16="http://schemas.microsoft.com/office/drawing/2014/main" id="{2734DDBA-C90D-F06A-0AD9-0635E7143002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1C1FA55A-CCE8-24E9-CF56-79BE2858BA7A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C3BFE9A0-034F-444D-E118-9CA0785591CE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D0BEAF86-2A8F-9113-15C2-818E18153D72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ABF65928-777E-C813-42D9-9C9DDE54AD36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E33C1512-8FAD-2B3F-2A78-52CC99E93767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9A7EE12F-5527-DB70-FEA7-B9E330F0F0F7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17" name="Group 316">
            <a:extLst>
              <a:ext uri="{FF2B5EF4-FFF2-40B4-BE49-F238E27FC236}">
                <a16:creationId xmlns:a16="http://schemas.microsoft.com/office/drawing/2014/main" id="{17EE454E-5535-A73E-9286-F764102C82EB}"/>
              </a:ext>
            </a:extLst>
          </p:cNvPr>
          <p:cNvGrpSpPr/>
          <p:nvPr/>
        </p:nvGrpSpPr>
        <p:grpSpPr>
          <a:xfrm>
            <a:off x="8081865" y="2598274"/>
            <a:ext cx="3220259" cy="3589379"/>
            <a:chOff x="6390620" y="1379334"/>
            <a:chExt cx="3220259" cy="3589379"/>
          </a:xfrm>
        </p:grpSpPr>
        <p:grpSp>
          <p:nvGrpSpPr>
            <p:cNvPr id="318" name="Group 317">
              <a:extLst>
                <a:ext uri="{FF2B5EF4-FFF2-40B4-BE49-F238E27FC236}">
                  <a16:creationId xmlns:a16="http://schemas.microsoft.com/office/drawing/2014/main" id="{0E3BDD5D-756C-1A48-E5DC-9492462F5991}"/>
                </a:ext>
              </a:extLst>
            </p:cNvPr>
            <p:cNvGrpSpPr/>
            <p:nvPr/>
          </p:nvGrpSpPr>
          <p:grpSpPr>
            <a:xfrm>
              <a:off x="6542037" y="1379334"/>
              <a:ext cx="2871192" cy="3589379"/>
              <a:chOff x="6542037" y="1379334"/>
              <a:chExt cx="2871192" cy="3589379"/>
            </a:xfrm>
          </p:grpSpPr>
          <p:pic>
            <p:nvPicPr>
              <p:cNvPr id="320" name="Graphic 319">
                <a:extLst>
                  <a:ext uri="{FF2B5EF4-FFF2-40B4-BE49-F238E27FC236}">
                    <a16:creationId xmlns:a16="http://schemas.microsoft.com/office/drawing/2014/main" id="{89E2B1BB-72EE-FC52-72A3-24F6F8EAAD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542037" y="3358521"/>
                <a:ext cx="2871192" cy="1610192"/>
              </a:xfrm>
              <a:prstGeom prst="rect">
                <a:avLst/>
              </a:prstGeom>
            </p:spPr>
          </p:pic>
          <p:pic>
            <p:nvPicPr>
              <p:cNvPr id="321" name="Picture 320" descr="A picture containing toy, doll, vector graphics&#10;&#10;Description automatically generated">
                <a:extLst>
                  <a:ext uri="{FF2B5EF4-FFF2-40B4-BE49-F238E27FC236}">
                    <a16:creationId xmlns:a16="http://schemas.microsoft.com/office/drawing/2014/main" id="{E8A96192-EE85-6D94-F412-52833408E6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98592" y="1379334"/>
                <a:ext cx="1602817" cy="2821423"/>
              </a:xfrm>
              <a:prstGeom prst="rect">
                <a:avLst/>
              </a:prstGeom>
            </p:spPr>
          </p:pic>
        </p:grpSp>
        <p:sp>
          <p:nvSpPr>
            <p:cNvPr id="319" name="TextBox 318">
              <a:extLst>
                <a:ext uri="{FF2B5EF4-FFF2-40B4-BE49-F238E27FC236}">
                  <a16:creationId xmlns:a16="http://schemas.microsoft.com/office/drawing/2014/main" id="{458D05A2-209D-F965-EBB2-7339CF4E40E7}"/>
                </a:ext>
              </a:extLst>
            </p:cNvPr>
            <p:cNvSpPr txBox="1"/>
            <p:nvPr/>
          </p:nvSpPr>
          <p:spPr>
            <a:xfrm>
              <a:off x="6390620" y="4093616"/>
              <a:ext cx="322025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atin typeface="Calibri" panose="020F0502020204030204" pitchFamily="34" charset="0"/>
                  <a:cs typeface="Calibri" panose="020F0502020204030204" pitchFamily="34" charset="0"/>
                </a:rPr>
                <a:t>3 x 4 = 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426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1BEED228-6EBC-0D42-7F5B-FA38D6BEB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42FB93-6FBC-53E4-9061-114DC7A445E1}"/>
              </a:ext>
            </a:extLst>
          </p:cNvPr>
          <p:cNvSpPr/>
          <p:nvPr/>
        </p:nvSpPr>
        <p:spPr>
          <a:xfrm>
            <a:off x="278296" y="265043"/>
            <a:ext cx="11741426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96674966-8801-8058-F5EF-D5ECBF19198E}"/>
              </a:ext>
            </a:extLst>
          </p:cNvPr>
          <p:cNvGrpSpPr/>
          <p:nvPr/>
        </p:nvGrpSpPr>
        <p:grpSpPr>
          <a:xfrm>
            <a:off x="3819902" y="446625"/>
            <a:ext cx="5480321" cy="1527506"/>
            <a:chOff x="4684437" y="4416094"/>
            <a:chExt cx="5480321" cy="1527506"/>
          </a:xfrm>
        </p:grpSpPr>
        <p:sp>
          <p:nvSpPr>
            <p:cNvPr id="141" name="Rectangle: Rounded Corners 149">
              <a:extLst>
                <a:ext uri="{FF2B5EF4-FFF2-40B4-BE49-F238E27FC236}">
                  <a16:creationId xmlns:a16="http://schemas.microsoft.com/office/drawing/2014/main" id="{82CB0C30-2354-8E9F-ECEB-F05E6250EBEE}"/>
                </a:ext>
              </a:extLst>
            </p:cNvPr>
            <p:cNvSpPr/>
            <p:nvPr/>
          </p:nvSpPr>
          <p:spPr>
            <a:xfrm>
              <a:off x="5444837" y="4965857"/>
              <a:ext cx="4719921" cy="977743"/>
            </a:xfrm>
            <a:custGeom>
              <a:avLst/>
              <a:gdLst>
                <a:gd name="connsiteX0" fmla="*/ 162960 w 4719921"/>
                <a:gd name="connsiteY0" fmla="*/ 0 h 977743"/>
                <a:gd name="connsiteX1" fmla="*/ 658854 w 4719921"/>
                <a:gd name="connsiteY1" fmla="*/ 0 h 977743"/>
                <a:gd name="connsiteX2" fmla="*/ 1374449 w 4719921"/>
                <a:gd name="connsiteY2" fmla="*/ 0 h 977743"/>
                <a:gd name="connsiteX3" fmla="*/ 1870343 w 4719921"/>
                <a:gd name="connsiteY3" fmla="*/ 0 h 977743"/>
                <a:gd name="connsiteX4" fmla="*/ 2410178 w 4719921"/>
                <a:gd name="connsiteY4" fmla="*/ 0 h 977743"/>
                <a:gd name="connsiteX5" fmla="*/ 2906072 w 4719921"/>
                <a:gd name="connsiteY5" fmla="*/ 0 h 977743"/>
                <a:gd name="connsiteX6" fmla="*/ 3577726 w 4719921"/>
                <a:gd name="connsiteY6" fmla="*/ 0 h 977743"/>
                <a:gd name="connsiteX7" fmla="*/ 4556961 w 4719921"/>
                <a:gd name="connsiteY7" fmla="*/ 0 h 977743"/>
                <a:gd name="connsiteX8" fmla="*/ 4719921 w 4719921"/>
                <a:gd name="connsiteY8" fmla="*/ 162960 h 977743"/>
                <a:gd name="connsiteX9" fmla="*/ 4719921 w 4719921"/>
                <a:gd name="connsiteY9" fmla="*/ 578499 h 977743"/>
                <a:gd name="connsiteX10" fmla="*/ 4719921 w 4719921"/>
                <a:gd name="connsiteY10" fmla="*/ 977743 h 977743"/>
                <a:gd name="connsiteX11" fmla="*/ 4719921 w 4719921"/>
                <a:gd name="connsiteY11" fmla="*/ 977743 h 977743"/>
                <a:gd name="connsiteX12" fmla="*/ 4187244 w 4719921"/>
                <a:gd name="connsiteY12" fmla="*/ 977743 h 977743"/>
                <a:gd name="connsiteX13" fmla="*/ 3607368 w 4719921"/>
                <a:gd name="connsiteY13" fmla="*/ 977743 h 977743"/>
                <a:gd name="connsiteX14" fmla="*/ 3027492 w 4719921"/>
                <a:gd name="connsiteY14" fmla="*/ 977743 h 977743"/>
                <a:gd name="connsiteX15" fmla="*/ 2400417 w 4719921"/>
                <a:gd name="connsiteY15" fmla="*/ 977743 h 977743"/>
                <a:gd name="connsiteX16" fmla="*/ 1820541 w 4719921"/>
                <a:gd name="connsiteY16" fmla="*/ 977743 h 977743"/>
                <a:gd name="connsiteX17" fmla="*/ 1051868 w 4719921"/>
                <a:gd name="connsiteY17" fmla="*/ 977743 h 977743"/>
                <a:gd name="connsiteX18" fmla="*/ 0 w 4719921"/>
                <a:gd name="connsiteY18" fmla="*/ 977743 h 977743"/>
                <a:gd name="connsiteX19" fmla="*/ 0 w 4719921"/>
                <a:gd name="connsiteY19" fmla="*/ 977743 h 977743"/>
                <a:gd name="connsiteX20" fmla="*/ 0 w 4719921"/>
                <a:gd name="connsiteY20" fmla="*/ 562204 h 977743"/>
                <a:gd name="connsiteX21" fmla="*/ 0 w 4719921"/>
                <a:gd name="connsiteY21" fmla="*/ 162960 h 977743"/>
                <a:gd name="connsiteX22" fmla="*/ 162960 w 4719921"/>
                <a:gd name="connsiteY22" fmla="*/ 0 h 97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719921" h="977743" fill="none" extrusionOk="0">
                  <a:moveTo>
                    <a:pt x="162960" y="0"/>
                  </a:moveTo>
                  <a:cubicBezTo>
                    <a:pt x="389671" y="19282"/>
                    <a:pt x="446706" y="16835"/>
                    <a:pt x="658854" y="0"/>
                  </a:cubicBezTo>
                  <a:cubicBezTo>
                    <a:pt x="871002" y="-16835"/>
                    <a:pt x="1145475" y="9100"/>
                    <a:pt x="1374449" y="0"/>
                  </a:cubicBezTo>
                  <a:cubicBezTo>
                    <a:pt x="1603424" y="-9100"/>
                    <a:pt x="1653321" y="-7714"/>
                    <a:pt x="1870343" y="0"/>
                  </a:cubicBezTo>
                  <a:cubicBezTo>
                    <a:pt x="2087365" y="7714"/>
                    <a:pt x="2289546" y="15507"/>
                    <a:pt x="2410178" y="0"/>
                  </a:cubicBezTo>
                  <a:cubicBezTo>
                    <a:pt x="2530811" y="-15507"/>
                    <a:pt x="2714504" y="1920"/>
                    <a:pt x="2906072" y="0"/>
                  </a:cubicBezTo>
                  <a:cubicBezTo>
                    <a:pt x="3097640" y="-1920"/>
                    <a:pt x="3272453" y="-26933"/>
                    <a:pt x="3577726" y="0"/>
                  </a:cubicBezTo>
                  <a:cubicBezTo>
                    <a:pt x="3882999" y="26933"/>
                    <a:pt x="4290897" y="-22888"/>
                    <a:pt x="4556961" y="0"/>
                  </a:cubicBezTo>
                  <a:cubicBezTo>
                    <a:pt x="4638070" y="8267"/>
                    <a:pt x="4730919" y="57783"/>
                    <a:pt x="4719921" y="162960"/>
                  </a:cubicBezTo>
                  <a:cubicBezTo>
                    <a:pt x="4709315" y="311756"/>
                    <a:pt x="4700893" y="392320"/>
                    <a:pt x="4719921" y="578499"/>
                  </a:cubicBezTo>
                  <a:cubicBezTo>
                    <a:pt x="4738949" y="764678"/>
                    <a:pt x="4725048" y="849651"/>
                    <a:pt x="4719921" y="977743"/>
                  </a:cubicBezTo>
                  <a:lnTo>
                    <a:pt x="4719921" y="977743"/>
                  </a:lnTo>
                  <a:cubicBezTo>
                    <a:pt x="4514930" y="998132"/>
                    <a:pt x="4377966" y="986944"/>
                    <a:pt x="4187244" y="977743"/>
                  </a:cubicBezTo>
                  <a:cubicBezTo>
                    <a:pt x="3996522" y="968542"/>
                    <a:pt x="3748479" y="982845"/>
                    <a:pt x="3607368" y="977743"/>
                  </a:cubicBezTo>
                  <a:cubicBezTo>
                    <a:pt x="3466257" y="972641"/>
                    <a:pt x="3161126" y="995363"/>
                    <a:pt x="3027492" y="977743"/>
                  </a:cubicBezTo>
                  <a:cubicBezTo>
                    <a:pt x="2893858" y="960123"/>
                    <a:pt x="2555739" y="978293"/>
                    <a:pt x="2400417" y="977743"/>
                  </a:cubicBezTo>
                  <a:cubicBezTo>
                    <a:pt x="2245096" y="977193"/>
                    <a:pt x="2020968" y="983525"/>
                    <a:pt x="1820541" y="977743"/>
                  </a:cubicBezTo>
                  <a:cubicBezTo>
                    <a:pt x="1620114" y="971961"/>
                    <a:pt x="1396374" y="969570"/>
                    <a:pt x="1051868" y="977743"/>
                  </a:cubicBezTo>
                  <a:cubicBezTo>
                    <a:pt x="707362" y="985916"/>
                    <a:pt x="493044" y="965098"/>
                    <a:pt x="0" y="977743"/>
                  </a:cubicBezTo>
                  <a:lnTo>
                    <a:pt x="0" y="977743"/>
                  </a:lnTo>
                  <a:cubicBezTo>
                    <a:pt x="-2054" y="808201"/>
                    <a:pt x="-4192" y="712369"/>
                    <a:pt x="0" y="562204"/>
                  </a:cubicBezTo>
                  <a:cubicBezTo>
                    <a:pt x="4192" y="412039"/>
                    <a:pt x="-8703" y="319675"/>
                    <a:pt x="0" y="162960"/>
                  </a:cubicBezTo>
                  <a:cubicBezTo>
                    <a:pt x="-10506" y="79351"/>
                    <a:pt x="84693" y="-5120"/>
                    <a:pt x="162960" y="0"/>
                  </a:cubicBezTo>
                  <a:close/>
                </a:path>
                <a:path w="4719921" h="977743" stroke="0" extrusionOk="0">
                  <a:moveTo>
                    <a:pt x="162960" y="0"/>
                  </a:moveTo>
                  <a:cubicBezTo>
                    <a:pt x="429451" y="-7528"/>
                    <a:pt x="595763" y="33410"/>
                    <a:pt x="878554" y="0"/>
                  </a:cubicBezTo>
                  <a:cubicBezTo>
                    <a:pt x="1161345" y="-33410"/>
                    <a:pt x="1284578" y="5236"/>
                    <a:pt x="1506269" y="0"/>
                  </a:cubicBezTo>
                  <a:cubicBezTo>
                    <a:pt x="1727960" y="-5236"/>
                    <a:pt x="1828359" y="1216"/>
                    <a:pt x="2002163" y="0"/>
                  </a:cubicBezTo>
                  <a:cubicBezTo>
                    <a:pt x="2175967" y="-1216"/>
                    <a:pt x="2352353" y="-3697"/>
                    <a:pt x="2629878" y="0"/>
                  </a:cubicBezTo>
                  <a:cubicBezTo>
                    <a:pt x="2907404" y="3697"/>
                    <a:pt x="3092643" y="-28451"/>
                    <a:pt x="3301532" y="0"/>
                  </a:cubicBezTo>
                  <a:cubicBezTo>
                    <a:pt x="3510421" y="28451"/>
                    <a:pt x="3589785" y="24314"/>
                    <a:pt x="3797427" y="0"/>
                  </a:cubicBezTo>
                  <a:cubicBezTo>
                    <a:pt x="4005070" y="-24314"/>
                    <a:pt x="4228005" y="23578"/>
                    <a:pt x="4556961" y="0"/>
                  </a:cubicBezTo>
                  <a:cubicBezTo>
                    <a:pt x="4654965" y="4923"/>
                    <a:pt x="4716576" y="80032"/>
                    <a:pt x="4719921" y="162960"/>
                  </a:cubicBezTo>
                  <a:cubicBezTo>
                    <a:pt x="4711523" y="355240"/>
                    <a:pt x="4723679" y="364266"/>
                    <a:pt x="4719921" y="554056"/>
                  </a:cubicBezTo>
                  <a:cubicBezTo>
                    <a:pt x="4716163" y="743846"/>
                    <a:pt x="4735723" y="857097"/>
                    <a:pt x="4719921" y="977743"/>
                  </a:cubicBezTo>
                  <a:lnTo>
                    <a:pt x="4719921" y="977743"/>
                  </a:lnTo>
                  <a:cubicBezTo>
                    <a:pt x="4565406" y="1015820"/>
                    <a:pt x="4106096" y="1005388"/>
                    <a:pt x="3951248" y="977743"/>
                  </a:cubicBezTo>
                  <a:cubicBezTo>
                    <a:pt x="3796400" y="950098"/>
                    <a:pt x="3658196" y="949575"/>
                    <a:pt x="3371372" y="977743"/>
                  </a:cubicBezTo>
                  <a:cubicBezTo>
                    <a:pt x="3084548" y="1005911"/>
                    <a:pt x="2971625" y="952296"/>
                    <a:pt x="2791496" y="977743"/>
                  </a:cubicBezTo>
                  <a:cubicBezTo>
                    <a:pt x="2611367" y="1003190"/>
                    <a:pt x="2377175" y="980199"/>
                    <a:pt x="2164421" y="977743"/>
                  </a:cubicBezTo>
                  <a:cubicBezTo>
                    <a:pt x="1951668" y="975287"/>
                    <a:pt x="1799224" y="962854"/>
                    <a:pt x="1631744" y="977743"/>
                  </a:cubicBezTo>
                  <a:cubicBezTo>
                    <a:pt x="1464264" y="992632"/>
                    <a:pt x="1244760" y="951219"/>
                    <a:pt x="1051868" y="977743"/>
                  </a:cubicBezTo>
                  <a:cubicBezTo>
                    <a:pt x="858976" y="1004267"/>
                    <a:pt x="294501" y="978789"/>
                    <a:pt x="0" y="977743"/>
                  </a:cubicBezTo>
                  <a:lnTo>
                    <a:pt x="0" y="977743"/>
                  </a:lnTo>
                  <a:cubicBezTo>
                    <a:pt x="9314" y="798866"/>
                    <a:pt x="1761" y="702609"/>
                    <a:pt x="0" y="594795"/>
                  </a:cubicBezTo>
                  <a:cubicBezTo>
                    <a:pt x="-1761" y="486981"/>
                    <a:pt x="18071" y="363242"/>
                    <a:pt x="0" y="162960"/>
                  </a:cubicBezTo>
                  <a:cubicBezTo>
                    <a:pt x="528" y="69847"/>
                    <a:pt x="73407" y="-3410"/>
                    <a:pt x="162960" y="0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 x 4 = 12</a:t>
              </a:r>
            </a:p>
          </p:txBody>
        </p:sp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DDD5DDCD-C9A9-62E0-C9FA-FEF78B57A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84437" y="4416094"/>
              <a:ext cx="1311764" cy="1311764"/>
            </a:xfrm>
            <a:custGeom>
              <a:avLst/>
              <a:gdLst>
                <a:gd name="connsiteX0" fmla="*/ 218632 w 1311764"/>
                <a:gd name="connsiteY0" fmla="*/ 0 h 1311764"/>
                <a:gd name="connsiteX1" fmla="*/ 664627 w 1311764"/>
                <a:gd name="connsiteY1" fmla="*/ 0 h 1311764"/>
                <a:gd name="connsiteX2" fmla="*/ 1093132 w 1311764"/>
                <a:gd name="connsiteY2" fmla="*/ 0 h 1311764"/>
                <a:gd name="connsiteX3" fmla="*/ 1311764 w 1311764"/>
                <a:gd name="connsiteY3" fmla="*/ 218632 h 1311764"/>
                <a:gd name="connsiteX4" fmla="*/ 1311764 w 1311764"/>
                <a:gd name="connsiteY4" fmla="*/ 732404 h 1311764"/>
                <a:gd name="connsiteX5" fmla="*/ 1311764 w 1311764"/>
                <a:gd name="connsiteY5" fmla="*/ 1311764 h 1311764"/>
                <a:gd name="connsiteX6" fmla="*/ 1311764 w 1311764"/>
                <a:gd name="connsiteY6" fmla="*/ 1311764 h 1311764"/>
                <a:gd name="connsiteX7" fmla="*/ 642764 w 1311764"/>
                <a:gd name="connsiteY7" fmla="*/ 1311764 h 1311764"/>
                <a:gd name="connsiteX8" fmla="*/ 0 w 1311764"/>
                <a:gd name="connsiteY8" fmla="*/ 1311764 h 1311764"/>
                <a:gd name="connsiteX9" fmla="*/ 0 w 1311764"/>
                <a:gd name="connsiteY9" fmla="*/ 1311764 h 1311764"/>
                <a:gd name="connsiteX10" fmla="*/ 0 w 1311764"/>
                <a:gd name="connsiteY10" fmla="*/ 787061 h 1311764"/>
                <a:gd name="connsiteX11" fmla="*/ 0 w 1311764"/>
                <a:gd name="connsiteY11" fmla="*/ 218632 h 1311764"/>
                <a:gd name="connsiteX12" fmla="*/ 218632 w 1311764"/>
                <a:gd name="connsiteY12" fmla="*/ 0 h 1311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1764" h="1311764" fill="none" extrusionOk="0">
                  <a:moveTo>
                    <a:pt x="218632" y="0"/>
                  </a:moveTo>
                  <a:cubicBezTo>
                    <a:pt x="314741" y="7923"/>
                    <a:pt x="443554" y="1476"/>
                    <a:pt x="664627" y="0"/>
                  </a:cubicBezTo>
                  <a:cubicBezTo>
                    <a:pt x="885701" y="-1476"/>
                    <a:pt x="996776" y="5025"/>
                    <a:pt x="1093132" y="0"/>
                  </a:cubicBezTo>
                  <a:cubicBezTo>
                    <a:pt x="1205571" y="-27519"/>
                    <a:pt x="1301390" y="91040"/>
                    <a:pt x="1311764" y="218632"/>
                  </a:cubicBezTo>
                  <a:cubicBezTo>
                    <a:pt x="1289892" y="355973"/>
                    <a:pt x="1324818" y="617267"/>
                    <a:pt x="1311764" y="732404"/>
                  </a:cubicBezTo>
                  <a:cubicBezTo>
                    <a:pt x="1298710" y="847541"/>
                    <a:pt x="1318114" y="1140808"/>
                    <a:pt x="1311764" y="1311764"/>
                  </a:cubicBezTo>
                  <a:lnTo>
                    <a:pt x="1311764" y="1311764"/>
                  </a:lnTo>
                  <a:cubicBezTo>
                    <a:pt x="1004303" y="1295998"/>
                    <a:pt x="923708" y="1338120"/>
                    <a:pt x="642764" y="1311764"/>
                  </a:cubicBezTo>
                  <a:cubicBezTo>
                    <a:pt x="361820" y="1285408"/>
                    <a:pt x="251584" y="1318152"/>
                    <a:pt x="0" y="1311764"/>
                  </a:cubicBezTo>
                  <a:lnTo>
                    <a:pt x="0" y="1311764"/>
                  </a:lnTo>
                  <a:cubicBezTo>
                    <a:pt x="6039" y="1103935"/>
                    <a:pt x="18251" y="1010043"/>
                    <a:pt x="0" y="787061"/>
                  </a:cubicBezTo>
                  <a:cubicBezTo>
                    <a:pt x="-18251" y="564079"/>
                    <a:pt x="-12370" y="360482"/>
                    <a:pt x="0" y="218632"/>
                  </a:cubicBezTo>
                  <a:cubicBezTo>
                    <a:pt x="19064" y="77509"/>
                    <a:pt x="94936" y="8050"/>
                    <a:pt x="218632" y="0"/>
                  </a:cubicBezTo>
                  <a:close/>
                </a:path>
                <a:path w="1311764" h="1311764" stroke="0" extrusionOk="0">
                  <a:moveTo>
                    <a:pt x="218632" y="0"/>
                  </a:moveTo>
                  <a:cubicBezTo>
                    <a:pt x="347627" y="-8465"/>
                    <a:pt x="431981" y="9822"/>
                    <a:pt x="638392" y="0"/>
                  </a:cubicBezTo>
                  <a:cubicBezTo>
                    <a:pt x="844803" y="-9822"/>
                    <a:pt x="908726" y="-10232"/>
                    <a:pt x="1093132" y="0"/>
                  </a:cubicBezTo>
                  <a:cubicBezTo>
                    <a:pt x="1228452" y="-3737"/>
                    <a:pt x="1302087" y="92101"/>
                    <a:pt x="1311764" y="218632"/>
                  </a:cubicBezTo>
                  <a:cubicBezTo>
                    <a:pt x="1306241" y="386969"/>
                    <a:pt x="1290402" y="539478"/>
                    <a:pt x="1311764" y="754267"/>
                  </a:cubicBezTo>
                  <a:cubicBezTo>
                    <a:pt x="1333126" y="969056"/>
                    <a:pt x="1328150" y="1185750"/>
                    <a:pt x="1311764" y="1311764"/>
                  </a:cubicBezTo>
                  <a:lnTo>
                    <a:pt x="1311764" y="1311764"/>
                  </a:lnTo>
                  <a:cubicBezTo>
                    <a:pt x="1101955" y="1282611"/>
                    <a:pt x="936804" y="1332088"/>
                    <a:pt x="669000" y="1311764"/>
                  </a:cubicBezTo>
                  <a:cubicBezTo>
                    <a:pt x="401196" y="1291440"/>
                    <a:pt x="308644" y="1305665"/>
                    <a:pt x="0" y="1311764"/>
                  </a:cubicBezTo>
                  <a:lnTo>
                    <a:pt x="0" y="1311764"/>
                  </a:lnTo>
                  <a:cubicBezTo>
                    <a:pt x="13979" y="1106517"/>
                    <a:pt x="7042" y="976052"/>
                    <a:pt x="0" y="797992"/>
                  </a:cubicBezTo>
                  <a:cubicBezTo>
                    <a:pt x="-7042" y="619932"/>
                    <a:pt x="-4803" y="406801"/>
                    <a:pt x="0" y="218632"/>
                  </a:cubicBezTo>
                  <a:cubicBezTo>
                    <a:pt x="14366" y="94419"/>
                    <a:pt x="96513" y="13316"/>
                    <a:pt x="218632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BE86BA90-A314-E806-CEC5-2E1DAAB36D64}"/>
              </a:ext>
            </a:extLst>
          </p:cNvPr>
          <p:cNvGrpSpPr/>
          <p:nvPr/>
        </p:nvGrpSpPr>
        <p:grpSpPr>
          <a:xfrm>
            <a:off x="2542215" y="2716147"/>
            <a:ext cx="4556051" cy="2184302"/>
            <a:chOff x="2078151" y="3524529"/>
            <a:chExt cx="4556051" cy="2184302"/>
          </a:xfrm>
        </p:grpSpPr>
        <p:grpSp>
          <p:nvGrpSpPr>
            <p:cNvPr id="144" name="Graphic 4">
              <a:extLst>
                <a:ext uri="{FF2B5EF4-FFF2-40B4-BE49-F238E27FC236}">
                  <a16:creationId xmlns:a16="http://schemas.microsoft.com/office/drawing/2014/main" id="{293B7839-1F88-F296-3397-2FE30143DBB5}"/>
                </a:ext>
              </a:extLst>
            </p:cNvPr>
            <p:cNvGrpSpPr/>
            <p:nvPr/>
          </p:nvGrpSpPr>
          <p:grpSpPr>
            <a:xfrm>
              <a:off x="2078151" y="3524529"/>
              <a:ext cx="4556051" cy="2184302"/>
              <a:chOff x="5610688" y="1031736"/>
              <a:chExt cx="5879305" cy="3980523"/>
            </a:xfrm>
          </p:grpSpPr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5FE50A82-7774-C695-6CDB-4914FF68601C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6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87F0C277-F22B-BB0B-1929-4C488FFE0488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48" name="Graphic 4">
                <a:extLst>
                  <a:ext uri="{FF2B5EF4-FFF2-40B4-BE49-F238E27FC236}">
                    <a16:creationId xmlns:a16="http://schemas.microsoft.com/office/drawing/2014/main" id="{A1705C25-DB0C-8332-6133-201BD5F1C0EA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49" name="Freeform: Shape 148">
                  <a:extLst>
                    <a:ext uri="{FF2B5EF4-FFF2-40B4-BE49-F238E27FC236}">
                      <a16:creationId xmlns:a16="http://schemas.microsoft.com/office/drawing/2014/main" id="{65CC6E6A-A77F-6CC8-9C04-F77236A268EA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7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0" name="Freeform: Shape 149">
                  <a:extLst>
                    <a:ext uri="{FF2B5EF4-FFF2-40B4-BE49-F238E27FC236}">
                      <a16:creationId xmlns:a16="http://schemas.microsoft.com/office/drawing/2014/main" id="{D8687A0E-3501-815A-82DD-1296068AC794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B87BDB2A-8A01-7489-6C97-0BB282B17352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A9F3A0C6-0D1D-62E7-DFE3-D9AE52E4B0CA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C1D0BAE6-992E-5F2E-5F83-66187BACF49F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1636F502-1F98-6DF7-2340-FFDC562CFAE0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F5AA68F2-6015-48AC-5F7C-68BE6E92FFD9}"/>
                </a:ext>
              </a:extLst>
            </p:cNvPr>
            <p:cNvSpPr txBox="1"/>
            <p:nvPr/>
          </p:nvSpPr>
          <p:spPr>
            <a:xfrm>
              <a:off x="2302650" y="3850310"/>
              <a:ext cx="410961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Gọi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phần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DBC71780-80E6-8CD1-D184-11F6799D502B}"/>
              </a:ext>
            </a:extLst>
          </p:cNvPr>
          <p:cNvGrpSpPr/>
          <p:nvPr/>
        </p:nvGrpSpPr>
        <p:grpSpPr>
          <a:xfrm flipH="1">
            <a:off x="755203" y="3282507"/>
            <a:ext cx="2377044" cy="2740047"/>
            <a:chOff x="8408633" y="1992570"/>
            <a:chExt cx="3507011" cy="3833036"/>
          </a:xfrm>
        </p:grpSpPr>
        <p:grpSp>
          <p:nvGrpSpPr>
            <p:cNvPr id="156" name="Graphic 4">
              <a:extLst>
                <a:ext uri="{FF2B5EF4-FFF2-40B4-BE49-F238E27FC236}">
                  <a16:creationId xmlns:a16="http://schemas.microsoft.com/office/drawing/2014/main" id="{7BF8CD54-029E-C6E5-D5F4-C93799E3085E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58" name="Graphic 4">
                <a:extLst>
                  <a:ext uri="{FF2B5EF4-FFF2-40B4-BE49-F238E27FC236}">
                    <a16:creationId xmlns:a16="http://schemas.microsoft.com/office/drawing/2014/main" id="{0EC5964D-3046-5AF5-9D99-E36D75210505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4880B0C3-8C48-087E-2C3A-3971F2655A66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4" name="Freeform: Shape 233">
                  <a:extLst>
                    <a:ext uri="{FF2B5EF4-FFF2-40B4-BE49-F238E27FC236}">
                      <a16:creationId xmlns:a16="http://schemas.microsoft.com/office/drawing/2014/main" id="{00CBBD7A-68E0-223A-3201-3947F1B11CEA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5" name="Freeform: Shape 234">
                  <a:extLst>
                    <a:ext uri="{FF2B5EF4-FFF2-40B4-BE49-F238E27FC236}">
                      <a16:creationId xmlns:a16="http://schemas.microsoft.com/office/drawing/2014/main" id="{8C5BA393-5D06-4A46-E456-EC14C568DF1B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6" name="Freeform: Shape 235">
                  <a:extLst>
                    <a:ext uri="{FF2B5EF4-FFF2-40B4-BE49-F238E27FC236}">
                      <a16:creationId xmlns:a16="http://schemas.microsoft.com/office/drawing/2014/main" id="{709F7E9A-2FA7-DBC1-17E8-F9D563C0EAC7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7" name="Freeform: Shape 236">
                  <a:extLst>
                    <a:ext uri="{FF2B5EF4-FFF2-40B4-BE49-F238E27FC236}">
                      <a16:creationId xmlns:a16="http://schemas.microsoft.com/office/drawing/2014/main" id="{05487759-8644-3F11-CD4B-A49C92A6921A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8" name="Freeform: Shape 237">
                  <a:extLst>
                    <a:ext uri="{FF2B5EF4-FFF2-40B4-BE49-F238E27FC236}">
                      <a16:creationId xmlns:a16="http://schemas.microsoft.com/office/drawing/2014/main" id="{087B064D-B0FE-5C56-BE38-7FAF54670589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9" name="Freeform: Shape 238">
                  <a:extLst>
                    <a:ext uri="{FF2B5EF4-FFF2-40B4-BE49-F238E27FC236}">
                      <a16:creationId xmlns:a16="http://schemas.microsoft.com/office/drawing/2014/main" id="{4A9CE6DB-9BFE-090A-D9E3-85FE22AEA760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0" name="Freeform: Shape 239">
                  <a:extLst>
                    <a:ext uri="{FF2B5EF4-FFF2-40B4-BE49-F238E27FC236}">
                      <a16:creationId xmlns:a16="http://schemas.microsoft.com/office/drawing/2014/main" id="{34C3E180-52D9-FD7E-0611-873C3244A534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1" name="Freeform: Shape 240">
                  <a:extLst>
                    <a:ext uri="{FF2B5EF4-FFF2-40B4-BE49-F238E27FC236}">
                      <a16:creationId xmlns:a16="http://schemas.microsoft.com/office/drawing/2014/main" id="{03C31798-3206-3D5F-DAA7-2B65D8B02672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6543F2B0-3138-E597-F766-1CEE625432FD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935C0A29-E680-ED79-20CE-372758C0969D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ECAA1B9B-6441-E446-9ABF-1CBB9732240D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B43ADF1E-4B4A-02CA-6929-ECCAF1940C61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1CA43590-B016-2431-3D63-88FFAAE7F342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834D1066-4F7D-2B3A-FA0C-35FA50718E3E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65" name="Graphic 4">
                <a:extLst>
                  <a:ext uri="{FF2B5EF4-FFF2-40B4-BE49-F238E27FC236}">
                    <a16:creationId xmlns:a16="http://schemas.microsoft.com/office/drawing/2014/main" id="{CB747BEB-AFCC-3975-5DEC-A73D529577CC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222" name="Graphic 4">
                  <a:extLst>
                    <a:ext uri="{FF2B5EF4-FFF2-40B4-BE49-F238E27FC236}">
                      <a16:creationId xmlns:a16="http://schemas.microsoft.com/office/drawing/2014/main" id="{CB9AB027-1414-90ED-DDD3-3ACBB7AA9B10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226" name="Freeform: Shape 225">
                    <a:extLst>
                      <a:ext uri="{FF2B5EF4-FFF2-40B4-BE49-F238E27FC236}">
                        <a16:creationId xmlns:a16="http://schemas.microsoft.com/office/drawing/2014/main" id="{863341B0-6A90-2E7F-CD53-AC8ABF8EFC2E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id="{31F21D80-B7DD-E3E0-607A-5DD145CC4AF1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id="{BB7BA94C-4023-2D11-01D0-9BB4CD978EEB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9" name="Freeform: Shape 228">
                    <a:extLst>
                      <a:ext uri="{FF2B5EF4-FFF2-40B4-BE49-F238E27FC236}">
                        <a16:creationId xmlns:a16="http://schemas.microsoft.com/office/drawing/2014/main" id="{67F71AC9-C074-3090-5EA3-9A2AB4CFD664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0" name="Freeform: Shape 229">
                    <a:extLst>
                      <a:ext uri="{FF2B5EF4-FFF2-40B4-BE49-F238E27FC236}">
                        <a16:creationId xmlns:a16="http://schemas.microsoft.com/office/drawing/2014/main" id="{F253B4E8-AD90-6DEA-2DA2-136FD25BD4C2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1" name="Freeform: Shape 230">
                    <a:extLst>
                      <a:ext uri="{FF2B5EF4-FFF2-40B4-BE49-F238E27FC236}">
                        <a16:creationId xmlns:a16="http://schemas.microsoft.com/office/drawing/2014/main" id="{C52DDB67-64F7-AA4B-E67C-2FCBD7115D09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32" name="Freeform: Shape 231">
                    <a:extLst>
                      <a:ext uri="{FF2B5EF4-FFF2-40B4-BE49-F238E27FC236}">
                        <a16:creationId xmlns:a16="http://schemas.microsoft.com/office/drawing/2014/main" id="{EAE7470A-24E9-0051-5074-DA99782CFCB8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23" name="Freeform: Shape 222">
                  <a:extLst>
                    <a:ext uri="{FF2B5EF4-FFF2-40B4-BE49-F238E27FC236}">
                      <a16:creationId xmlns:a16="http://schemas.microsoft.com/office/drawing/2014/main" id="{D03651ED-A301-5028-5BE6-EFEC22B7B096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4" name="Freeform: Shape 223">
                  <a:extLst>
                    <a:ext uri="{FF2B5EF4-FFF2-40B4-BE49-F238E27FC236}">
                      <a16:creationId xmlns:a16="http://schemas.microsoft.com/office/drawing/2014/main" id="{DA103DF1-67A6-70F8-94A8-222A707B6F3C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5" name="Freeform: Shape 224">
                  <a:extLst>
                    <a:ext uri="{FF2B5EF4-FFF2-40B4-BE49-F238E27FC236}">
                      <a16:creationId xmlns:a16="http://schemas.microsoft.com/office/drawing/2014/main" id="{B9E09F5D-8B5B-3740-FCF0-E02383626012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6" name="Graphic 4">
                <a:extLst>
                  <a:ext uri="{FF2B5EF4-FFF2-40B4-BE49-F238E27FC236}">
                    <a16:creationId xmlns:a16="http://schemas.microsoft.com/office/drawing/2014/main" id="{B2CFAD65-D9A2-7D7D-26D1-59B2B37FCDD5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216" name="Graphic 4">
                  <a:extLst>
                    <a:ext uri="{FF2B5EF4-FFF2-40B4-BE49-F238E27FC236}">
                      <a16:creationId xmlns:a16="http://schemas.microsoft.com/office/drawing/2014/main" id="{C689C870-D51B-C422-5CD4-F7849BE32D1A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220" name="Freeform: Shape 219">
                    <a:extLst>
                      <a:ext uri="{FF2B5EF4-FFF2-40B4-BE49-F238E27FC236}">
                        <a16:creationId xmlns:a16="http://schemas.microsoft.com/office/drawing/2014/main" id="{7CD21D00-CF8D-F6EB-72BF-01B8ADD3298A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1" name="Freeform: Shape 220">
                    <a:extLst>
                      <a:ext uri="{FF2B5EF4-FFF2-40B4-BE49-F238E27FC236}">
                        <a16:creationId xmlns:a16="http://schemas.microsoft.com/office/drawing/2014/main" id="{19022A5F-9AC9-A574-E9E2-34BC88327D2A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7" name="Graphic 4">
                  <a:extLst>
                    <a:ext uri="{FF2B5EF4-FFF2-40B4-BE49-F238E27FC236}">
                      <a16:creationId xmlns:a16="http://schemas.microsoft.com/office/drawing/2014/main" id="{CB95CF8C-84A7-2278-E522-12E15469938F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218" name="Freeform: Shape 217">
                    <a:extLst>
                      <a:ext uri="{FF2B5EF4-FFF2-40B4-BE49-F238E27FC236}">
                        <a16:creationId xmlns:a16="http://schemas.microsoft.com/office/drawing/2014/main" id="{0C86CE01-E583-112F-7AF8-807F6F8126C3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9" name="Freeform: Shape 218">
                    <a:extLst>
                      <a:ext uri="{FF2B5EF4-FFF2-40B4-BE49-F238E27FC236}">
                        <a16:creationId xmlns:a16="http://schemas.microsoft.com/office/drawing/2014/main" id="{A6DA5800-EF93-6490-A7F7-BB0317B1EF01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65AC89A8-85B7-F8D7-59C2-672DE1A8A444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68" name="Graphic 4">
                <a:extLst>
                  <a:ext uri="{FF2B5EF4-FFF2-40B4-BE49-F238E27FC236}">
                    <a16:creationId xmlns:a16="http://schemas.microsoft.com/office/drawing/2014/main" id="{A27C439A-A3A7-E1C1-5EAC-39E987BFFDF3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195" name="Graphic 4">
                  <a:extLst>
                    <a:ext uri="{FF2B5EF4-FFF2-40B4-BE49-F238E27FC236}">
                      <a16:creationId xmlns:a16="http://schemas.microsoft.com/office/drawing/2014/main" id="{25DDDB20-B033-103A-5187-467F4EA4ABBD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210" name="Picture 209">
                    <a:extLst>
                      <a:ext uri="{FF2B5EF4-FFF2-40B4-BE49-F238E27FC236}">
                        <a16:creationId xmlns:a16="http://schemas.microsoft.com/office/drawing/2014/main" id="{A45E75AB-5206-36CA-D711-CD85A6961B2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211" name="Graphic 4">
                    <a:extLst>
                      <a:ext uri="{FF2B5EF4-FFF2-40B4-BE49-F238E27FC236}">
                        <a16:creationId xmlns:a16="http://schemas.microsoft.com/office/drawing/2014/main" id="{833583EE-2A18-3E43-2D92-EEBE43792FF5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212" name="Freeform: Shape 211">
                      <a:extLst>
                        <a:ext uri="{FF2B5EF4-FFF2-40B4-BE49-F238E27FC236}">
                          <a16:creationId xmlns:a16="http://schemas.microsoft.com/office/drawing/2014/main" id="{73BC46FF-7502-779A-E977-CECDD8F23D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3" name="Freeform: Shape 212">
                      <a:extLst>
                        <a:ext uri="{FF2B5EF4-FFF2-40B4-BE49-F238E27FC236}">
                          <a16:creationId xmlns:a16="http://schemas.microsoft.com/office/drawing/2014/main" id="{90577C3C-907B-BF47-66B0-06E247CD5A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4" name="Freeform: Shape 213">
                      <a:extLst>
                        <a:ext uri="{FF2B5EF4-FFF2-40B4-BE49-F238E27FC236}">
                          <a16:creationId xmlns:a16="http://schemas.microsoft.com/office/drawing/2014/main" id="{5390D247-0602-2C8A-89EF-228978B1B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" name="Freeform: Shape 214">
                      <a:extLst>
                        <a:ext uri="{FF2B5EF4-FFF2-40B4-BE49-F238E27FC236}">
                          <a16:creationId xmlns:a16="http://schemas.microsoft.com/office/drawing/2014/main" id="{63FF462A-0924-DFD3-5BFA-14CFE24D58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96" name="Graphic 4">
                  <a:extLst>
                    <a:ext uri="{FF2B5EF4-FFF2-40B4-BE49-F238E27FC236}">
                      <a16:creationId xmlns:a16="http://schemas.microsoft.com/office/drawing/2014/main" id="{B08F7BCD-17D3-1330-A00F-388EDAEC482E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206" name="Freeform: Shape 205">
                    <a:extLst>
                      <a:ext uri="{FF2B5EF4-FFF2-40B4-BE49-F238E27FC236}">
                        <a16:creationId xmlns:a16="http://schemas.microsoft.com/office/drawing/2014/main" id="{89BEF53C-A2EA-2EA0-3806-F04FA02AA99B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07" name="Graphic 4">
                    <a:extLst>
                      <a:ext uri="{FF2B5EF4-FFF2-40B4-BE49-F238E27FC236}">
                        <a16:creationId xmlns:a16="http://schemas.microsoft.com/office/drawing/2014/main" id="{173E001C-3FE3-39BF-38A3-9E869DC4BA9D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208" name="Freeform: Shape 207">
                      <a:extLst>
                        <a:ext uri="{FF2B5EF4-FFF2-40B4-BE49-F238E27FC236}">
                          <a16:creationId xmlns:a16="http://schemas.microsoft.com/office/drawing/2014/main" id="{D4DF612D-0701-A765-10B8-8FE4BF3BC9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9" name="Freeform: Shape 208">
                      <a:extLst>
                        <a:ext uri="{FF2B5EF4-FFF2-40B4-BE49-F238E27FC236}">
                          <a16:creationId xmlns:a16="http://schemas.microsoft.com/office/drawing/2014/main" id="{63FAC41F-432D-FC13-434D-E0477442BF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97" name="Graphic 4">
                  <a:extLst>
                    <a:ext uri="{FF2B5EF4-FFF2-40B4-BE49-F238E27FC236}">
                      <a16:creationId xmlns:a16="http://schemas.microsoft.com/office/drawing/2014/main" id="{D447134D-8838-484C-8F60-E3E9EFB0F270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202" name="Freeform: Shape 201">
                    <a:extLst>
                      <a:ext uri="{FF2B5EF4-FFF2-40B4-BE49-F238E27FC236}">
                        <a16:creationId xmlns:a16="http://schemas.microsoft.com/office/drawing/2014/main" id="{6CB63733-D095-7EE4-9179-2A8C3E4AE13C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03" name="Graphic 4">
                    <a:extLst>
                      <a:ext uri="{FF2B5EF4-FFF2-40B4-BE49-F238E27FC236}">
                        <a16:creationId xmlns:a16="http://schemas.microsoft.com/office/drawing/2014/main" id="{4965A157-92C8-B4EC-F2BB-46866D4BEC71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204" name="Freeform: Shape 203">
                      <a:extLst>
                        <a:ext uri="{FF2B5EF4-FFF2-40B4-BE49-F238E27FC236}">
                          <a16:creationId xmlns:a16="http://schemas.microsoft.com/office/drawing/2014/main" id="{074EB52C-D3A0-EBC5-6C7C-066BD623F7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5" name="Freeform: Shape 204">
                      <a:extLst>
                        <a:ext uri="{FF2B5EF4-FFF2-40B4-BE49-F238E27FC236}">
                          <a16:creationId xmlns:a16="http://schemas.microsoft.com/office/drawing/2014/main" id="{ADC0F56B-C76D-5B83-5E7C-1242E7A309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id="{1FDBC5BE-0457-47FD-EDDE-A05C9846054B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199" name="Graphic 4">
                  <a:extLst>
                    <a:ext uri="{FF2B5EF4-FFF2-40B4-BE49-F238E27FC236}">
                      <a16:creationId xmlns:a16="http://schemas.microsoft.com/office/drawing/2014/main" id="{0768BC9F-605D-4018-4D3C-AF3468202B5D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200" name="Freeform: Shape 199">
                    <a:extLst>
                      <a:ext uri="{FF2B5EF4-FFF2-40B4-BE49-F238E27FC236}">
                        <a16:creationId xmlns:a16="http://schemas.microsoft.com/office/drawing/2014/main" id="{BF2191CA-FF03-AA4F-4E68-94BB5B648B65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01" name="Freeform: Shape 200">
                    <a:extLst>
                      <a:ext uri="{FF2B5EF4-FFF2-40B4-BE49-F238E27FC236}">
                        <a16:creationId xmlns:a16="http://schemas.microsoft.com/office/drawing/2014/main" id="{E407B5B7-D319-7CDC-B954-908FE8834DF8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ABEEEE82-EFD7-C9BC-53B2-D1A5F3D38033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B5875645-E516-81DC-C8E8-D96E9EEDD5FA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BF02DAB2-4BD0-3E08-EFF3-09225DDBCB09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73067592-D99F-969C-C527-6B5AC7B5F47C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0D312214-C6E5-9228-AF52-5B6BFCC1ECD7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0CE16632-B8AE-E7DD-4DD2-4FA6E384DCEE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E3A37D65-A33A-7E1A-C113-B063B525495A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DBE6536E-00B8-32A5-CC4D-8E95FEAE346F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1C5FF6BA-E2AB-17C1-2925-E7AC79571300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B8F2B430-EA42-36A9-C526-15CF5BF2011E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A8B68198-C783-25A5-4A9D-44E4CCE0905C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80" name="Graphic 4">
                <a:extLst>
                  <a:ext uri="{FF2B5EF4-FFF2-40B4-BE49-F238E27FC236}">
                    <a16:creationId xmlns:a16="http://schemas.microsoft.com/office/drawing/2014/main" id="{15338FA1-3C57-F50D-C8A3-58D15A6ECFE7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63487FB9-8ED3-CBC9-A745-3E8E877AFA90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C99A9B75-CA03-3730-A101-DDC110790F46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F7995DA6-269C-8FC1-810A-EADD15D8490A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B9A7E2C2-68D2-2F40-041C-7F3B87957399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82" name="Graphic 4">
                <a:extLst>
                  <a:ext uri="{FF2B5EF4-FFF2-40B4-BE49-F238E27FC236}">
                    <a16:creationId xmlns:a16="http://schemas.microsoft.com/office/drawing/2014/main" id="{BBB641DB-B516-1330-1683-5118FFC8565A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188" name="Graphic 4">
                  <a:extLst>
                    <a:ext uri="{FF2B5EF4-FFF2-40B4-BE49-F238E27FC236}">
                      <a16:creationId xmlns:a16="http://schemas.microsoft.com/office/drawing/2014/main" id="{9E3F223B-6731-3B26-664D-3FDFEA5FC4F1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190" name="Freeform: Shape 189">
                    <a:extLst>
                      <a:ext uri="{FF2B5EF4-FFF2-40B4-BE49-F238E27FC236}">
                        <a16:creationId xmlns:a16="http://schemas.microsoft.com/office/drawing/2014/main" id="{7BAC110E-0515-B10E-AA89-13633104895B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91" name="Freeform: Shape 190">
                    <a:extLst>
                      <a:ext uri="{FF2B5EF4-FFF2-40B4-BE49-F238E27FC236}">
                        <a16:creationId xmlns:a16="http://schemas.microsoft.com/office/drawing/2014/main" id="{E64A37BC-330C-4B10-B54D-67951A8FF857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C0EA8C97-BF78-3AA6-E5A2-383F3BCC67C1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7B82F50C-C221-495C-9752-EADD89F96C5C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5486CAE4-EC23-0643-4304-C5234926D878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C05B8450-9CD5-398C-9BC9-CFA92B87365B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3E5ED117-9B47-F154-B5D5-2941A25716DB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2B335CDD-3588-073F-7584-F4C3548B0C9B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4D9D668E-0441-C342-FA10-C6DA12E8E550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889E2AAF-3420-D639-589A-C2C6213AA5E8}"/>
              </a:ext>
            </a:extLst>
          </p:cNvPr>
          <p:cNvGrpSpPr/>
          <p:nvPr/>
        </p:nvGrpSpPr>
        <p:grpSpPr>
          <a:xfrm>
            <a:off x="7727303" y="2203518"/>
            <a:ext cx="4119497" cy="3835349"/>
            <a:chOff x="5840505" y="1300157"/>
            <a:chExt cx="4119497" cy="3835349"/>
          </a:xfrm>
        </p:grpSpPr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4E60B777-FED8-9114-5646-833E0DBCE078}"/>
                </a:ext>
              </a:extLst>
            </p:cNvPr>
            <p:cNvGrpSpPr/>
            <p:nvPr/>
          </p:nvGrpSpPr>
          <p:grpSpPr>
            <a:xfrm>
              <a:off x="6405272" y="1300157"/>
              <a:ext cx="2901733" cy="3835349"/>
              <a:chOff x="6405272" y="1300157"/>
              <a:chExt cx="2901733" cy="3835349"/>
            </a:xfrm>
          </p:grpSpPr>
          <p:pic>
            <p:nvPicPr>
              <p:cNvPr id="323" name="Graphic 322">
                <a:extLst>
                  <a:ext uri="{FF2B5EF4-FFF2-40B4-BE49-F238E27FC236}">
                    <a16:creationId xmlns:a16="http://schemas.microsoft.com/office/drawing/2014/main" id="{6F2946E2-BBDB-D94B-ACA8-EE32DC22D7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405272" y="3275548"/>
                <a:ext cx="2901733" cy="1859958"/>
              </a:xfrm>
              <a:prstGeom prst="rect">
                <a:avLst/>
              </a:prstGeom>
            </p:spPr>
          </p:pic>
          <p:pic>
            <p:nvPicPr>
              <p:cNvPr id="324" name="Picture 323" descr="A picture containing toy, doll, vector graphics&#10;&#10;Description automatically generated">
                <a:extLst>
                  <a:ext uri="{FF2B5EF4-FFF2-40B4-BE49-F238E27FC236}">
                    <a16:creationId xmlns:a16="http://schemas.microsoft.com/office/drawing/2014/main" id="{A1ACFE5B-B548-800C-6454-9BE314E2BA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72043" y="1300157"/>
                <a:ext cx="1602817" cy="2821423"/>
              </a:xfrm>
              <a:prstGeom prst="rect">
                <a:avLst/>
              </a:prstGeom>
            </p:spPr>
          </p:pic>
        </p:grpSp>
        <p:sp>
          <p:nvSpPr>
            <p:cNvPr id="322" name="TextBox 321">
              <a:extLst>
                <a:ext uri="{FF2B5EF4-FFF2-40B4-BE49-F238E27FC236}">
                  <a16:creationId xmlns:a16="http://schemas.microsoft.com/office/drawing/2014/main" id="{7494EC6D-5B4B-0875-4552-8EFA1CBBDE98}"/>
                </a:ext>
              </a:extLst>
            </p:cNvPr>
            <p:cNvSpPr txBox="1"/>
            <p:nvPr/>
          </p:nvSpPr>
          <p:spPr>
            <a:xfrm>
              <a:off x="5840505" y="4025634"/>
              <a:ext cx="411949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Thừa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: 3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</a:p>
            <a:p>
              <a:pPr algn="ctr"/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Tích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: 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978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0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0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1BEED228-6EBC-0D42-7F5B-FA38D6BEB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42FB93-6FBC-53E4-9061-114DC7A445E1}"/>
              </a:ext>
            </a:extLst>
          </p:cNvPr>
          <p:cNvSpPr/>
          <p:nvPr/>
        </p:nvSpPr>
        <p:spPr>
          <a:xfrm>
            <a:off x="278296" y="265043"/>
            <a:ext cx="11741426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A0050256-F33F-2268-C63A-6DE87ADAFF69}"/>
              </a:ext>
            </a:extLst>
          </p:cNvPr>
          <p:cNvGrpSpPr/>
          <p:nvPr/>
        </p:nvGrpSpPr>
        <p:grpSpPr>
          <a:xfrm>
            <a:off x="3094717" y="369781"/>
            <a:ext cx="2861909" cy="2235491"/>
            <a:chOff x="1356852" y="1469340"/>
            <a:chExt cx="2959510" cy="2311729"/>
          </a:xfrm>
        </p:grpSpPr>
        <p:sp>
          <p:nvSpPr>
            <p:cNvPr id="112" name="Rectangle: Rounded Corners 111">
              <a:extLst>
                <a:ext uri="{FF2B5EF4-FFF2-40B4-BE49-F238E27FC236}">
                  <a16:creationId xmlns:a16="http://schemas.microsoft.com/office/drawing/2014/main" id="{EB1473AF-40EF-7F2E-849E-BA850C3565BF}"/>
                </a:ext>
              </a:extLst>
            </p:cNvPr>
            <p:cNvSpPr/>
            <p:nvPr/>
          </p:nvSpPr>
          <p:spPr>
            <a:xfrm>
              <a:off x="1356852" y="1469340"/>
              <a:ext cx="2959510" cy="2311729"/>
            </a:xfrm>
            <a:prstGeom prst="roundRect">
              <a:avLst>
                <a:gd name="adj" fmla="val 13086"/>
              </a:avLst>
            </a:prstGeom>
            <a:solidFill>
              <a:srgbClr val="FFFFCC"/>
            </a:solidFill>
            <a:ln w="1905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D641E99C-D270-600F-3278-F6CBCDCADAAA}"/>
                </a:ext>
              </a:extLst>
            </p:cNvPr>
            <p:cNvGrpSpPr/>
            <p:nvPr/>
          </p:nvGrpSpPr>
          <p:grpSpPr>
            <a:xfrm>
              <a:off x="1445342" y="1704109"/>
              <a:ext cx="2783757" cy="363682"/>
              <a:chOff x="1445342" y="1704109"/>
              <a:chExt cx="2783757" cy="363682"/>
            </a:xfrm>
          </p:grpSpPr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F51649F5-3EB3-C7AC-0C67-7BBBF7C0413E}"/>
                  </a:ext>
                </a:extLst>
              </p:cNvPr>
              <p:cNvSpPr/>
              <p:nvPr/>
            </p:nvSpPr>
            <p:spPr>
              <a:xfrm>
                <a:off x="1445342" y="1704109"/>
                <a:ext cx="2783757" cy="363682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D4D55AB7-4341-111D-AADB-1AD733B35CA9}"/>
                  </a:ext>
                </a:extLst>
              </p:cNvPr>
              <p:cNvSpPr/>
              <p:nvPr/>
            </p:nvSpPr>
            <p:spPr>
              <a:xfrm>
                <a:off x="1562611" y="1721584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034A5C0C-754A-AE1F-BF37-4FE54E9DAD2B}"/>
                  </a:ext>
                </a:extLst>
              </p:cNvPr>
              <p:cNvSpPr/>
              <p:nvPr/>
            </p:nvSpPr>
            <p:spPr>
              <a:xfrm>
                <a:off x="3777635" y="1721403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93D77A88-781A-BFE0-8021-A7FD01AF1E56}"/>
                  </a:ext>
                </a:extLst>
              </p:cNvPr>
              <p:cNvSpPr/>
              <p:nvPr/>
            </p:nvSpPr>
            <p:spPr>
              <a:xfrm>
                <a:off x="2116367" y="1721402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12514D2D-915C-9981-C6AD-B3A74AC9744A}"/>
                  </a:ext>
                </a:extLst>
              </p:cNvPr>
              <p:cNvSpPr/>
              <p:nvPr/>
            </p:nvSpPr>
            <p:spPr>
              <a:xfrm>
                <a:off x="2670123" y="1722683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FA1FA1EA-2922-F08D-AB78-A046F737D4C7}"/>
                  </a:ext>
                </a:extLst>
              </p:cNvPr>
              <p:cNvSpPr/>
              <p:nvPr/>
            </p:nvSpPr>
            <p:spPr>
              <a:xfrm>
                <a:off x="3223879" y="1720905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C5F2552E-418C-B74E-2A13-90DD098EF596}"/>
                </a:ext>
              </a:extLst>
            </p:cNvPr>
            <p:cNvGrpSpPr/>
            <p:nvPr/>
          </p:nvGrpSpPr>
          <p:grpSpPr>
            <a:xfrm>
              <a:off x="1443276" y="2723821"/>
              <a:ext cx="2783757" cy="363682"/>
              <a:chOff x="1445342" y="1704109"/>
              <a:chExt cx="2783757" cy="363682"/>
            </a:xfrm>
          </p:grpSpPr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C795E597-25CC-FEE0-8D4E-6E1192D2D2B0}"/>
                  </a:ext>
                </a:extLst>
              </p:cNvPr>
              <p:cNvSpPr/>
              <p:nvPr/>
            </p:nvSpPr>
            <p:spPr>
              <a:xfrm>
                <a:off x="1445342" y="1704109"/>
                <a:ext cx="2783757" cy="363682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38A22E29-1F22-AF04-CE6C-DAC1D38189A4}"/>
                  </a:ext>
                </a:extLst>
              </p:cNvPr>
              <p:cNvSpPr/>
              <p:nvPr/>
            </p:nvSpPr>
            <p:spPr>
              <a:xfrm>
                <a:off x="1562611" y="1721584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7562D12D-5620-60B9-E02F-AEF8951A54BA}"/>
                  </a:ext>
                </a:extLst>
              </p:cNvPr>
              <p:cNvSpPr/>
              <p:nvPr/>
            </p:nvSpPr>
            <p:spPr>
              <a:xfrm>
                <a:off x="3777635" y="1721403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0F70425B-DA2B-1FAB-FBBE-EF5D4276226C}"/>
                  </a:ext>
                </a:extLst>
              </p:cNvPr>
              <p:cNvSpPr/>
              <p:nvPr/>
            </p:nvSpPr>
            <p:spPr>
              <a:xfrm>
                <a:off x="2116367" y="1721402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4EE984B5-02D3-B7CD-A48B-C420154D1ACB}"/>
                  </a:ext>
                </a:extLst>
              </p:cNvPr>
              <p:cNvSpPr/>
              <p:nvPr/>
            </p:nvSpPr>
            <p:spPr>
              <a:xfrm>
                <a:off x="2670123" y="1722683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1C3509BE-338C-F985-6188-7115081098E6}"/>
                  </a:ext>
                </a:extLst>
              </p:cNvPr>
              <p:cNvSpPr/>
              <p:nvPr/>
            </p:nvSpPr>
            <p:spPr>
              <a:xfrm>
                <a:off x="3223879" y="1720905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5F2FEDD1-B1EB-B22E-92BF-3B1E4D0BEF5D}"/>
                </a:ext>
              </a:extLst>
            </p:cNvPr>
            <p:cNvGrpSpPr/>
            <p:nvPr/>
          </p:nvGrpSpPr>
          <p:grpSpPr>
            <a:xfrm>
              <a:off x="1443276" y="2213965"/>
              <a:ext cx="2783757" cy="363682"/>
              <a:chOff x="1445342" y="1704109"/>
              <a:chExt cx="2783757" cy="363682"/>
            </a:xfrm>
          </p:grpSpPr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7B5BC24D-8C51-F963-F412-FA6F720C3857}"/>
                  </a:ext>
                </a:extLst>
              </p:cNvPr>
              <p:cNvSpPr/>
              <p:nvPr/>
            </p:nvSpPr>
            <p:spPr>
              <a:xfrm>
                <a:off x="1445342" y="1704109"/>
                <a:ext cx="2783757" cy="363682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5B08BE45-3E04-2F9E-F884-75600BC5A27A}"/>
                  </a:ext>
                </a:extLst>
              </p:cNvPr>
              <p:cNvSpPr/>
              <p:nvPr/>
            </p:nvSpPr>
            <p:spPr>
              <a:xfrm>
                <a:off x="1562611" y="1721584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BD3B4071-A6D4-F1EB-C6A0-45EB9E0B4CC2}"/>
                  </a:ext>
                </a:extLst>
              </p:cNvPr>
              <p:cNvSpPr/>
              <p:nvPr/>
            </p:nvSpPr>
            <p:spPr>
              <a:xfrm>
                <a:off x="3777635" y="1721403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183A4550-F8E9-AEAD-DDE9-683BC9801333}"/>
                  </a:ext>
                </a:extLst>
              </p:cNvPr>
              <p:cNvSpPr/>
              <p:nvPr/>
            </p:nvSpPr>
            <p:spPr>
              <a:xfrm>
                <a:off x="2116367" y="1721402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E398EFC6-D3CA-94F2-B517-CEECE2BD4E6B}"/>
                  </a:ext>
                </a:extLst>
              </p:cNvPr>
              <p:cNvSpPr/>
              <p:nvPr/>
            </p:nvSpPr>
            <p:spPr>
              <a:xfrm>
                <a:off x="2670123" y="1722683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6C4EF789-A63F-82D8-248C-C64078D5DC5E}"/>
                  </a:ext>
                </a:extLst>
              </p:cNvPr>
              <p:cNvSpPr/>
              <p:nvPr/>
            </p:nvSpPr>
            <p:spPr>
              <a:xfrm>
                <a:off x="3223879" y="1720905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B3042E01-79F0-20F8-78D8-D730B8C7290C}"/>
                </a:ext>
              </a:extLst>
            </p:cNvPr>
            <p:cNvGrpSpPr/>
            <p:nvPr/>
          </p:nvGrpSpPr>
          <p:grpSpPr>
            <a:xfrm>
              <a:off x="1443276" y="3233676"/>
              <a:ext cx="2783757" cy="363682"/>
              <a:chOff x="1445342" y="1704109"/>
              <a:chExt cx="2783757" cy="363682"/>
            </a:xfrm>
          </p:grpSpPr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0693996A-57A1-99AB-5E93-0A9983239EF5}"/>
                  </a:ext>
                </a:extLst>
              </p:cNvPr>
              <p:cNvSpPr/>
              <p:nvPr/>
            </p:nvSpPr>
            <p:spPr>
              <a:xfrm>
                <a:off x="1445342" y="1704109"/>
                <a:ext cx="2783757" cy="363682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2E1D547E-6129-26B5-3976-87BAF73D0E2A}"/>
                  </a:ext>
                </a:extLst>
              </p:cNvPr>
              <p:cNvSpPr/>
              <p:nvPr/>
            </p:nvSpPr>
            <p:spPr>
              <a:xfrm>
                <a:off x="1562611" y="1721584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AFE2853C-9B02-74F8-B76D-FE8829145A09}"/>
                  </a:ext>
                </a:extLst>
              </p:cNvPr>
              <p:cNvSpPr/>
              <p:nvPr/>
            </p:nvSpPr>
            <p:spPr>
              <a:xfrm>
                <a:off x="3777635" y="1721403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B4B512CD-C180-5B25-63AD-1FBD1A8B336D}"/>
                  </a:ext>
                </a:extLst>
              </p:cNvPr>
              <p:cNvSpPr/>
              <p:nvPr/>
            </p:nvSpPr>
            <p:spPr>
              <a:xfrm>
                <a:off x="2116367" y="1721402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27D98D0A-CAC4-C540-2CFD-817F221A0192}"/>
                  </a:ext>
                </a:extLst>
              </p:cNvPr>
              <p:cNvSpPr/>
              <p:nvPr/>
            </p:nvSpPr>
            <p:spPr>
              <a:xfrm>
                <a:off x="2670123" y="1722683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A135EB1C-2CBC-D505-0890-6A371A6F7E7C}"/>
                  </a:ext>
                </a:extLst>
              </p:cNvPr>
              <p:cNvSpPr/>
              <p:nvPr/>
            </p:nvSpPr>
            <p:spPr>
              <a:xfrm>
                <a:off x="3223879" y="1720905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9F9D057B-202B-56BB-B9B1-4FD982E1FC0D}"/>
              </a:ext>
            </a:extLst>
          </p:cNvPr>
          <p:cNvGrpSpPr/>
          <p:nvPr/>
        </p:nvGrpSpPr>
        <p:grpSpPr>
          <a:xfrm>
            <a:off x="6297663" y="369780"/>
            <a:ext cx="2861909" cy="2235491"/>
            <a:chOff x="7116123" y="1982083"/>
            <a:chExt cx="2959510" cy="2311729"/>
          </a:xfrm>
        </p:grpSpPr>
        <p:sp>
          <p:nvSpPr>
            <p:cNvPr id="246" name="Rectangle: Rounded Corners 245">
              <a:extLst>
                <a:ext uri="{FF2B5EF4-FFF2-40B4-BE49-F238E27FC236}">
                  <a16:creationId xmlns:a16="http://schemas.microsoft.com/office/drawing/2014/main" id="{EA3D23A6-6070-8E44-E866-95AD2B19848A}"/>
                </a:ext>
              </a:extLst>
            </p:cNvPr>
            <p:cNvSpPr/>
            <p:nvPr/>
          </p:nvSpPr>
          <p:spPr>
            <a:xfrm>
              <a:off x="7116123" y="1982083"/>
              <a:ext cx="2959510" cy="2311729"/>
            </a:xfrm>
            <a:prstGeom prst="roundRect">
              <a:avLst>
                <a:gd name="adj" fmla="val 13086"/>
              </a:avLst>
            </a:prstGeom>
            <a:solidFill>
              <a:srgbClr val="FFFFCC"/>
            </a:solidFill>
            <a:ln w="1905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09D99C35-1475-616A-75EA-97B9D6ED24B3}"/>
                </a:ext>
              </a:extLst>
            </p:cNvPr>
            <p:cNvGrpSpPr/>
            <p:nvPr/>
          </p:nvGrpSpPr>
          <p:grpSpPr>
            <a:xfrm rot="16200000">
              <a:off x="6443157" y="2950618"/>
              <a:ext cx="2219995" cy="363682"/>
              <a:chOff x="1445342" y="1704109"/>
              <a:chExt cx="2219995" cy="363682"/>
            </a:xfrm>
          </p:grpSpPr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C5748DBE-6A3D-B762-5E2A-9296AD2ECB74}"/>
                  </a:ext>
                </a:extLst>
              </p:cNvPr>
              <p:cNvSpPr/>
              <p:nvPr/>
            </p:nvSpPr>
            <p:spPr>
              <a:xfrm>
                <a:off x="1445342" y="1704109"/>
                <a:ext cx="2219995" cy="363682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3" name="Oval 272">
                <a:extLst>
                  <a:ext uri="{FF2B5EF4-FFF2-40B4-BE49-F238E27FC236}">
                    <a16:creationId xmlns:a16="http://schemas.microsoft.com/office/drawing/2014/main" id="{2824262F-EBC5-CFF1-614B-330D70883278}"/>
                  </a:ext>
                </a:extLst>
              </p:cNvPr>
              <p:cNvSpPr/>
              <p:nvPr/>
            </p:nvSpPr>
            <p:spPr>
              <a:xfrm>
                <a:off x="1562611" y="1721584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Oval 273">
                <a:extLst>
                  <a:ext uri="{FF2B5EF4-FFF2-40B4-BE49-F238E27FC236}">
                    <a16:creationId xmlns:a16="http://schemas.microsoft.com/office/drawing/2014/main" id="{AB7AF8A0-C780-B1F1-331A-FFACD1FF0368}"/>
                  </a:ext>
                </a:extLst>
              </p:cNvPr>
              <p:cNvSpPr/>
              <p:nvPr/>
            </p:nvSpPr>
            <p:spPr>
              <a:xfrm>
                <a:off x="2116367" y="1721402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Oval 274">
                <a:extLst>
                  <a:ext uri="{FF2B5EF4-FFF2-40B4-BE49-F238E27FC236}">
                    <a16:creationId xmlns:a16="http://schemas.microsoft.com/office/drawing/2014/main" id="{CF2EF348-6B14-ADDF-BDFE-728B6ADA7A52}"/>
                  </a:ext>
                </a:extLst>
              </p:cNvPr>
              <p:cNvSpPr/>
              <p:nvPr/>
            </p:nvSpPr>
            <p:spPr>
              <a:xfrm>
                <a:off x="2670123" y="1722683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Oval 275">
                <a:extLst>
                  <a:ext uri="{FF2B5EF4-FFF2-40B4-BE49-F238E27FC236}">
                    <a16:creationId xmlns:a16="http://schemas.microsoft.com/office/drawing/2014/main" id="{DEE581E7-028D-C149-2319-97DDCBEDE282}"/>
                  </a:ext>
                </a:extLst>
              </p:cNvPr>
              <p:cNvSpPr/>
              <p:nvPr/>
            </p:nvSpPr>
            <p:spPr>
              <a:xfrm>
                <a:off x="3223879" y="1720905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FBEFB004-57B2-B3AB-D311-D22EB4C719D9}"/>
                </a:ext>
              </a:extLst>
            </p:cNvPr>
            <p:cNvGrpSpPr/>
            <p:nvPr/>
          </p:nvGrpSpPr>
          <p:grpSpPr>
            <a:xfrm rot="16200000">
              <a:off x="8516929" y="2950619"/>
              <a:ext cx="2219995" cy="363682"/>
              <a:chOff x="1445342" y="1704109"/>
              <a:chExt cx="2219995" cy="363682"/>
            </a:xfrm>
          </p:grpSpPr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47E3F289-15A9-92FE-6260-3E382AF2A0B2}"/>
                  </a:ext>
                </a:extLst>
              </p:cNvPr>
              <p:cNvSpPr/>
              <p:nvPr/>
            </p:nvSpPr>
            <p:spPr>
              <a:xfrm>
                <a:off x="1445342" y="1704109"/>
                <a:ext cx="2219995" cy="363682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8" name="Oval 267">
                <a:extLst>
                  <a:ext uri="{FF2B5EF4-FFF2-40B4-BE49-F238E27FC236}">
                    <a16:creationId xmlns:a16="http://schemas.microsoft.com/office/drawing/2014/main" id="{34E116C6-7E0E-6836-768C-52DCBDC74B8F}"/>
                  </a:ext>
                </a:extLst>
              </p:cNvPr>
              <p:cNvSpPr/>
              <p:nvPr/>
            </p:nvSpPr>
            <p:spPr>
              <a:xfrm>
                <a:off x="1562611" y="1721584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Oval 268">
                <a:extLst>
                  <a:ext uri="{FF2B5EF4-FFF2-40B4-BE49-F238E27FC236}">
                    <a16:creationId xmlns:a16="http://schemas.microsoft.com/office/drawing/2014/main" id="{C6176F14-B48E-D42B-E51F-6C2D613CFBF2}"/>
                  </a:ext>
                </a:extLst>
              </p:cNvPr>
              <p:cNvSpPr/>
              <p:nvPr/>
            </p:nvSpPr>
            <p:spPr>
              <a:xfrm>
                <a:off x="2116367" y="1721402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Oval 269">
                <a:extLst>
                  <a:ext uri="{FF2B5EF4-FFF2-40B4-BE49-F238E27FC236}">
                    <a16:creationId xmlns:a16="http://schemas.microsoft.com/office/drawing/2014/main" id="{3E779AB3-57BC-2AD7-6980-F4B9420CD66B}"/>
                  </a:ext>
                </a:extLst>
              </p:cNvPr>
              <p:cNvSpPr/>
              <p:nvPr/>
            </p:nvSpPr>
            <p:spPr>
              <a:xfrm>
                <a:off x="2670123" y="1722683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Oval 270">
                <a:extLst>
                  <a:ext uri="{FF2B5EF4-FFF2-40B4-BE49-F238E27FC236}">
                    <a16:creationId xmlns:a16="http://schemas.microsoft.com/office/drawing/2014/main" id="{4448B4AF-B115-5FC5-8AF7-7DF219E59846}"/>
                  </a:ext>
                </a:extLst>
              </p:cNvPr>
              <p:cNvSpPr/>
              <p:nvPr/>
            </p:nvSpPr>
            <p:spPr>
              <a:xfrm>
                <a:off x="3223879" y="1720905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0C3B64C9-CD47-2B41-270E-A33C037247A0}"/>
                </a:ext>
              </a:extLst>
            </p:cNvPr>
            <p:cNvGrpSpPr/>
            <p:nvPr/>
          </p:nvGrpSpPr>
          <p:grpSpPr>
            <a:xfrm rot="16200000">
              <a:off x="6961600" y="2956105"/>
              <a:ext cx="2219995" cy="363682"/>
              <a:chOff x="1445342" y="1704109"/>
              <a:chExt cx="2219995" cy="363682"/>
            </a:xfrm>
          </p:grpSpPr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1D7A6954-D53D-6192-0444-D148B97109DA}"/>
                  </a:ext>
                </a:extLst>
              </p:cNvPr>
              <p:cNvSpPr/>
              <p:nvPr/>
            </p:nvSpPr>
            <p:spPr>
              <a:xfrm>
                <a:off x="1445342" y="1704109"/>
                <a:ext cx="2219995" cy="363682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3" name="Oval 262">
                <a:extLst>
                  <a:ext uri="{FF2B5EF4-FFF2-40B4-BE49-F238E27FC236}">
                    <a16:creationId xmlns:a16="http://schemas.microsoft.com/office/drawing/2014/main" id="{A8AAD7D8-AE33-D9E6-7A7B-BD32CA48AECA}"/>
                  </a:ext>
                </a:extLst>
              </p:cNvPr>
              <p:cNvSpPr/>
              <p:nvPr/>
            </p:nvSpPr>
            <p:spPr>
              <a:xfrm>
                <a:off x="1562611" y="1721584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Oval 263">
                <a:extLst>
                  <a:ext uri="{FF2B5EF4-FFF2-40B4-BE49-F238E27FC236}">
                    <a16:creationId xmlns:a16="http://schemas.microsoft.com/office/drawing/2014/main" id="{51058EA3-AD35-43F8-FF1F-4398C8C756D2}"/>
                  </a:ext>
                </a:extLst>
              </p:cNvPr>
              <p:cNvSpPr/>
              <p:nvPr/>
            </p:nvSpPr>
            <p:spPr>
              <a:xfrm>
                <a:off x="2116367" y="1721402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Oval 264">
                <a:extLst>
                  <a:ext uri="{FF2B5EF4-FFF2-40B4-BE49-F238E27FC236}">
                    <a16:creationId xmlns:a16="http://schemas.microsoft.com/office/drawing/2014/main" id="{15560C2B-5899-810A-8ECF-55C0D6C6BBCF}"/>
                  </a:ext>
                </a:extLst>
              </p:cNvPr>
              <p:cNvSpPr/>
              <p:nvPr/>
            </p:nvSpPr>
            <p:spPr>
              <a:xfrm>
                <a:off x="2670123" y="1722683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8C58EF4A-D279-3E4E-5E85-0E2D26407036}"/>
                  </a:ext>
                </a:extLst>
              </p:cNvPr>
              <p:cNvSpPr/>
              <p:nvPr/>
            </p:nvSpPr>
            <p:spPr>
              <a:xfrm>
                <a:off x="3223879" y="1720905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0" name="Group 249">
              <a:extLst>
                <a:ext uri="{FF2B5EF4-FFF2-40B4-BE49-F238E27FC236}">
                  <a16:creationId xmlns:a16="http://schemas.microsoft.com/office/drawing/2014/main" id="{3D08C302-257E-FF5F-3088-0DE2E55039C5}"/>
                </a:ext>
              </a:extLst>
            </p:cNvPr>
            <p:cNvGrpSpPr/>
            <p:nvPr/>
          </p:nvGrpSpPr>
          <p:grpSpPr>
            <a:xfrm rot="16200000">
              <a:off x="7480043" y="2956106"/>
              <a:ext cx="2219995" cy="363682"/>
              <a:chOff x="1445342" y="1704109"/>
              <a:chExt cx="2219995" cy="363682"/>
            </a:xfrm>
          </p:grpSpPr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id="{76216A5E-D0DB-4658-FDA7-6AD45B488705}"/>
                  </a:ext>
                </a:extLst>
              </p:cNvPr>
              <p:cNvSpPr/>
              <p:nvPr/>
            </p:nvSpPr>
            <p:spPr>
              <a:xfrm>
                <a:off x="1445342" y="1704109"/>
                <a:ext cx="2219995" cy="363682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37AA3C34-3F20-0C1C-B788-36B068AA20EF}"/>
                  </a:ext>
                </a:extLst>
              </p:cNvPr>
              <p:cNvSpPr/>
              <p:nvPr/>
            </p:nvSpPr>
            <p:spPr>
              <a:xfrm>
                <a:off x="1562611" y="1721584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AB326C43-1586-FD1C-0127-3C5057CC563B}"/>
                  </a:ext>
                </a:extLst>
              </p:cNvPr>
              <p:cNvSpPr/>
              <p:nvPr/>
            </p:nvSpPr>
            <p:spPr>
              <a:xfrm>
                <a:off x="2116367" y="1721402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5279A1CC-C9CC-DDEA-AB2F-589FA087C0BF}"/>
                  </a:ext>
                </a:extLst>
              </p:cNvPr>
              <p:cNvSpPr/>
              <p:nvPr/>
            </p:nvSpPr>
            <p:spPr>
              <a:xfrm>
                <a:off x="2670123" y="1722683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Oval 260">
                <a:extLst>
                  <a:ext uri="{FF2B5EF4-FFF2-40B4-BE49-F238E27FC236}">
                    <a16:creationId xmlns:a16="http://schemas.microsoft.com/office/drawing/2014/main" id="{1AA5CAFA-9FD5-9219-E508-F131DE45EFBE}"/>
                  </a:ext>
                </a:extLst>
              </p:cNvPr>
              <p:cNvSpPr/>
              <p:nvPr/>
            </p:nvSpPr>
            <p:spPr>
              <a:xfrm>
                <a:off x="3223879" y="1720905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FF328202-959F-50AB-B852-ACC1BF6ACE74}"/>
                </a:ext>
              </a:extLst>
            </p:cNvPr>
            <p:cNvGrpSpPr/>
            <p:nvPr/>
          </p:nvGrpSpPr>
          <p:grpSpPr>
            <a:xfrm rot="16200000">
              <a:off x="7998486" y="2956107"/>
              <a:ext cx="2219995" cy="363682"/>
              <a:chOff x="1445342" y="1704109"/>
              <a:chExt cx="2219995" cy="363682"/>
            </a:xfrm>
          </p:grpSpPr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3B47B3A2-C59C-4D7E-810B-D3D6AD528143}"/>
                  </a:ext>
                </a:extLst>
              </p:cNvPr>
              <p:cNvSpPr/>
              <p:nvPr/>
            </p:nvSpPr>
            <p:spPr>
              <a:xfrm>
                <a:off x="1445342" y="1704109"/>
                <a:ext cx="2219995" cy="363682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3" name="Oval 252">
                <a:extLst>
                  <a:ext uri="{FF2B5EF4-FFF2-40B4-BE49-F238E27FC236}">
                    <a16:creationId xmlns:a16="http://schemas.microsoft.com/office/drawing/2014/main" id="{DBFDAE20-CA4B-8615-53C1-D594952C8D28}"/>
                  </a:ext>
                </a:extLst>
              </p:cNvPr>
              <p:cNvSpPr/>
              <p:nvPr/>
            </p:nvSpPr>
            <p:spPr>
              <a:xfrm>
                <a:off x="1562611" y="1721584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Oval 253">
                <a:extLst>
                  <a:ext uri="{FF2B5EF4-FFF2-40B4-BE49-F238E27FC236}">
                    <a16:creationId xmlns:a16="http://schemas.microsoft.com/office/drawing/2014/main" id="{AFA25D2E-FCA7-D187-8AB4-5B2168B30480}"/>
                  </a:ext>
                </a:extLst>
              </p:cNvPr>
              <p:cNvSpPr/>
              <p:nvPr/>
            </p:nvSpPr>
            <p:spPr>
              <a:xfrm>
                <a:off x="2116367" y="1721402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Oval 254">
                <a:extLst>
                  <a:ext uri="{FF2B5EF4-FFF2-40B4-BE49-F238E27FC236}">
                    <a16:creationId xmlns:a16="http://schemas.microsoft.com/office/drawing/2014/main" id="{01DCAB82-18E8-9708-C750-B574FD81D2D9}"/>
                  </a:ext>
                </a:extLst>
              </p:cNvPr>
              <p:cNvSpPr/>
              <p:nvPr/>
            </p:nvSpPr>
            <p:spPr>
              <a:xfrm>
                <a:off x="2670123" y="1722683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Oval 255">
                <a:extLst>
                  <a:ext uri="{FF2B5EF4-FFF2-40B4-BE49-F238E27FC236}">
                    <a16:creationId xmlns:a16="http://schemas.microsoft.com/office/drawing/2014/main" id="{EAFB8816-039B-3C80-D04B-13C1F3D0878E}"/>
                  </a:ext>
                </a:extLst>
              </p:cNvPr>
              <p:cNvSpPr/>
              <p:nvPr/>
            </p:nvSpPr>
            <p:spPr>
              <a:xfrm>
                <a:off x="3223879" y="1720905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77" name="Rectangle: Rounded Corners 276">
            <a:extLst>
              <a:ext uri="{FF2B5EF4-FFF2-40B4-BE49-F238E27FC236}">
                <a16:creationId xmlns:a16="http://schemas.microsoft.com/office/drawing/2014/main" id="{2C7AAA07-BDBE-8053-5D54-B40302BB4B91}"/>
              </a:ext>
            </a:extLst>
          </p:cNvPr>
          <p:cNvSpPr/>
          <p:nvPr/>
        </p:nvSpPr>
        <p:spPr>
          <a:xfrm>
            <a:off x="3567285" y="2749714"/>
            <a:ext cx="1909968" cy="494298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x 4 = ?</a:t>
            </a:r>
          </a:p>
        </p:txBody>
      </p:sp>
      <p:sp>
        <p:nvSpPr>
          <p:cNvPr id="278" name="Rectangle: Rounded Corners 277">
            <a:extLst>
              <a:ext uri="{FF2B5EF4-FFF2-40B4-BE49-F238E27FC236}">
                <a16:creationId xmlns:a16="http://schemas.microsoft.com/office/drawing/2014/main" id="{8A3E1021-CD69-8DAA-F549-A9990192E296}"/>
              </a:ext>
            </a:extLst>
          </p:cNvPr>
          <p:cNvSpPr/>
          <p:nvPr/>
        </p:nvSpPr>
        <p:spPr>
          <a:xfrm>
            <a:off x="6767506" y="2749714"/>
            <a:ext cx="1909968" cy="494298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x 5 = ?</a:t>
            </a:r>
          </a:p>
        </p:txBody>
      </p: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31ED4E65-3637-F7E8-349A-CED77253AA4A}"/>
              </a:ext>
            </a:extLst>
          </p:cNvPr>
          <p:cNvGrpSpPr/>
          <p:nvPr/>
        </p:nvGrpSpPr>
        <p:grpSpPr>
          <a:xfrm>
            <a:off x="354968" y="2590800"/>
            <a:ext cx="3673994" cy="3846254"/>
            <a:chOff x="7238611" y="174007"/>
            <a:chExt cx="4042070" cy="4098209"/>
          </a:xfrm>
        </p:grpSpPr>
        <p:pic>
          <p:nvPicPr>
            <p:cNvPr id="280" name="Picture 279" descr="A picture containing toy, doll, vector graphics&#10;&#10;Description automatically generated">
              <a:extLst>
                <a:ext uri="{FF2B5EF4-FFF2-40B4-BE49-F238E27FC236}">
                  <a16:creationId xmlns:a16="http://schemas.microsoft.com/office/drawing/2014/main" id="{719D61DC-7FAB-89CE-C3A1-6B3ABFF7B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8611" y="174007"/>
              <a:ext cx="4042070" cy="4098209"/>
            </a:xfrm>
            <a:prstGeom prst="rect">
              <a:avLst/>
            </a:prstGeom>
          </p:spPr>
        </p:pic>
        <p:sp>
          <p:nvSpPr>
            <p:cNvPr id="281" name="TextBox 280">
              <a:extLst>
                <a:ext uri="{FF2B5EF4-FFF2-40B4-BE49-F238E27FC236}">
                  <a16:creationId xmlns:a16="http://schemas.microsoft.com/office/drawing/2014/main" id="{657DD1CB-D888-752A-8276-0E759EE154FE}"/>
                </a:ext>
              </a:extLst>
            </p:cNvPr>
            <p:cNvSpPr txBox="1"/>
            <p:nvPr/>
          </p:nvSpPr>
          <p:spPr>
            <a:xfrm>
              <a:off x="8081362" y="1736148"/>
              <a:ext cx="2348221" cy="2530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2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THẢO </a:t>
              </a:r>
            </a:p>
            <a:p>
              <a:pPr algn="ctr">
                <a:lnSpc>
                  <a:spcPct val="120000"/>
                </a:lnSpc>
              </a:pPr>
              <a:r>
                <a:rPr lang="en-US" sz="32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LUẬN </a:t>
              </a:r>
            </a:p>
            <a:p>
              <a:pPr algn="ctr">
                <a:lnSpc>
                  <a:spcPct val="120000"/>
                </a:lnSpc>
              </a:pPr>
              <a:r>
                <a:rPr lang="en-US" sz="32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NHÓM </a:t>
              </a:r>
            </a:p>
            <a:p>
              <a:pPr algn="ctr">
                <a:lnSpc>
                  <a:spcPct val="120000"/>
                </a:lnSpc>
              </a:pPr>
              <a:r>
                <a:rPr lang="en-US" sz="32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BỐN</a:t>
              </a:r>
            </a:p>
          </p:txBody>
        </p:sp>
      </p:grpSp>
      <p:sp>
        <p:nvSpPr>
          <p:cNvPr id="282" name="Rectangle: Rounded Corners 281">
            <a:extLst>
              <a:ext uri="{FF2B5EF4-FFF2-40B4-BE49-F238E27FC236}">
                <a16:creationId xmlns:a16="http://schemas.microsoft.com/office/drawing/2014/main" id="{2EECAEFA-C5A6-A12B-C0B7-1925D55AEF93}"/>
              </a:ext>
            </a:extLst>
          </p:cNvPr>
          <p:cNvSpPr/>
          <p:nvPr/>
        </p:nvSpPr>
        <p:spPr>
          <a:xfrm>
            <a:off x="4369999" y="3429000"/>
            <a:ext cx="7356949" cy="3059294"/>
          </a:xfrm>
          <a:custGeom>
            <a:avLst/>
            <a:gdLst>
              <a:gd name="connsiteX0" fmla="*/ 0 w 7356949"/>
              <a:gd name="connsiteY0" fmla="*/ 509893 h 3059294"/>
              <a:gd name="connsiteX1" fmla="*/ 509893 w 7356949"/>
              <a:gd name="connsiteY1" fmla="*/ 0 h 3059294"/>
              <a:gd name="connsiteX2" fmla="*/ 6847056 w 7356949"/>
              <a:gd name="connsiteY2" fmla="*/ 0 h 3059294"/>
              <a:gd name="connsiteX3" fmla="*/ 7356949 w 7356949"/>
              <a:gd name="connsiteY3" fmla="*/ 509893 h 3059294"/>
              <a:gd name="connsiteX4" fmla="*/ 7356949 w 7356949"/>
              <a:gd name="connsiteY4" fmla="*/ 2549401 h 3059294"/>
              <a:gd name="connsiteX5" fmla="*/ 6847056 w 7356949"/>
              <a:gd name="connsiteY5" fmla="*/ 3059294 h 3059294"/>
              <a:gd name="connsiteX6" fmla="*/ 509893 w 7356949"/>
              <a:gd name="connsiteY6" fmla="*/ 3059294 h 3059294"/>
              <a:gd name="connsiteX7" fmla="*/ 0 w 7356949"/>
              <a:gd name="connsiteY7" fmla="*/ 2549401 h 3059294"/>
              <a:gd name="connsiteX8" fmla="*/ 0 w 7356949"/>
              <a:gd name="connsiteY8" fmla="*/ 509893 h 3059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56949" h="3059294" fill="none" extrusionOk="0">
                <a:moveTo>
                  <a:pt x="0" y="509893"/>
                </a:moveTo>
                <a:cubicBezTo>
                  <a:pt x="-7112" y="225312"/>
                  <a:pt x="230779" y="2837"/>
                  <a:pt x="509893" y="0"/>
                </a:cubicBezTo>
                <a:cubicBezTo>
                  <a:pt x="3640398" y="-61902"/>
                  <a:pt x="3978566" y="-101778"/>
                  <a:pt x="6847056" y="0"/>
                </a:cubicBezTo>
                <a:cubicBezTo>
                  <a:pt x="7120872" y="-2442"/>
                  <a:pt x="7361863" y="221738"/>
                  <a:pt x="7356949" y="509893"/>
                </a:cubicBezTo>
                <a:cubicBezTo>
                  <a:pt x="7414603" y="1032323"/>
                  <a:pt x="7373224" y="1861429"/>
                  <a:pt x="7356949" y="2549401"/>
                </a:cubicBezTo>
                <a:cubicBezTo>
                  <a:pt x="7334325" y="2819931"/>
                  <a:pt x="7127206" y="3052564"/>
                  <a:pt x="6847056" y="3059294"/>
                </a:cubicBezTo>
                <a:cubicBezTo>
                  <a:pt x="5200963" y="2916902"/>
                  <a:pt x="2683613" y="3170395"/>
                  <a:pt x="509893" y="3059294"/>
                </a:cubicBezTo>
                <a:cubicBezTo>
                  <a:pt x="207864" y="3069513"/>
                  <a:pt x="-10420" y="2878516"/>
                  <a:pt x="0" y="2549401"/>
                </a:cubicBezTo>
                <a:cubicBezTo>
                  <a:pt x="-60195" y="2024021"/>
                  <a:pt x="-117669" y="1321308"/>
                  <a:pt x="0" y="509893"/>
                </a:cubicBezTo>
                <a:close/>
              </a:path>
              <a:path w="7356949" h="3059294" stroke="0" extrusionOk="0">
                <a:moveTo>
                  <a:pt x="0" y="509893"/>
                </a:moveTo>
                <a:cubicBezTo>
                  <a:pt x="-18695" y="203580"/>
                  <a:pt x="222492" y="-9693"/>
                  <a:pt x="509893" y="0"/>
                </a:cubicBezTo>
                <a:cubicBezTo>
                  <a:pt x="1313077" y="-164947"/>
                  <a:pt x="4216711" y="-52288"/>
                  <a:pt x="6847056" y="0"/>
                </a:cubicBezTo>
                <a:cubicBezTo>
                  <a:pt x="7126940" y="-26968"/>
                  <a:pt x="7338225" y="231285"/>
                  <a:pt x="7356949" y="509893"/>
                </a:cubicBezTo>
                <a:cubicBezTo>
                  <a:pt x="7213624" y="840324"/>
                  <a:pt x="7450399" y="2102825"/>
                  <a:pt x="7356949" y="2549401"/>
                </a:cubicBezTo>
                <a:cubicBezTo>
                  <a:pt x="7387123" y="2869966"/>
                  <a:pt x="7126414" y="3055203"/>
                  <a:pt x="6847056" y="3059294"/>
                </a:cubicBezTo>
                <a:cubicBezTo>
                  <a:pt x="4181876" y="3217835"/>
                  <a:pt x="1438084" y="2917458"/>
                  <a:pt x="509893" y="3059294"/>
                </a:cubicBezTo>
                <a:cubicBezTo>
                  <a:pt x="227934" y="3065501"/>
                  <a:pt x="17880" y="2824790"/>
                  <a:pt x="0" y="2549401"/>
                </a:cubicBezTo>
                <a:cubicBezTo>
                  <a:pt x="108226" y="1709174"/>
                  <a:pt x="-136457" y="1113855"/>
                  <a:pt x="0" y="509893"/>
                </a:cubicBezTo>
                <a:close/>
              </a:path>
            </a:pathLst>
          </a:custGeom>
          <a:solidFill>
            <a:srgbClr val="FFFFCC"/>
          </a:solidFill>
          <a:ln w="571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5 x 4 = ?</a:t>
            </a: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4 x 5 = ?</a:t>
            </a:r>
          </a:p>
          <a:p>
            <a:pPr algn="just">
              <a:lnSpc>
                <a:spcPct val="120000"/>
              </a:lnSpc>
            </a:pP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2: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mảnh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2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" grpId="0" animBg="1"/>
      <p:bldP spid="278" grpId="0" animBg="1"/>
      <p:bldP spid="28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1BEED228-6EBC-0D42-7F5B-FA38D6BEB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42FB93-6FBC-53E4-9061-114DC7A445E1}"/>
              </a:ext>
            </a:extLst>
          </p:cNvPr>
          <p:cNvSpPr/>
          <p:nvPr/>
        </p:nvSpPr>
        <p:spPr>
          <a:xfrm>
            <a:off x="278296" y="265043"/>
            <a:ext cx="11741426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795890CB-09D4-5D45-C1A2-E8129E37727D}"/>
              </a:ext>
            </a:extLst>
          </p:cNvPr>
          <p:cNvSpPr/>
          <p:nvPr/>
        </p:nvSpPr>
        <p:spPr>
          <a:xfrm>
            <a:off x="379192" y="1210319"/>
            <a:ext cx="4762214" cy="3719855"/>
          </a:xfrm>
          <a:prstGeom prst="roundRect">
            <a:avLst>
              <a:gd name="adj" fmla="val 13086"/>
            </a:avLst>
          </a:prstGeom>
          <a:solidFill>
            <a:srgbClr val="FFFFCC"/>
          </a:solidFill>
          <a:ln w="1905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B2E8A96-8368-E454-FBF8-5195B16DE3D0}"/>
              </a:ext>
            </a:extLst>
          </p:cNvPr>
          <p:cNvGrpSpPr/>
          <p:nvPr/>
        </p:nvGrpSpPr>
        <p:grpSpPr>
          <a:xfrm>
            <a:off x="521583" y="1588091"/>
            <a:ext cx="4479406" cy="585209"/>
            <a:chOff x="1445342" y="1704109"/>
            <a:chExt cx="2783757" cy="363682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BD6B15C8-6ABC-F5B7-9975-4D7257518992}"/>
                </a:ext>
              </a:extLst>
            </p:cNvPr>
            <p:cNvSpPr/>
            <p:nvPr/>
          </p:nvSpPr>
          <p:spPr>
            <a:xfrm>
              <a:off x="1445342" y="1704109"/>
              <a:ext cx="2783757" cy="363682"/>
            </a:xfrm>
            <a:prstGeom prst="rect">
              <a:avLst/>
            </a:prstGeom>
            <a:solidFill>
              <a:srgbClr val="FFFF99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01833240-F791-3DA4-4101-3B646F4C3ABC}"/>
                </a:ext>
              </a:extLst>
            </p:cNvPr>
            <p:cNvSpPr/>
            <p:nvPr/>
          </p:nvSpPr>
          <p:spPr>
            <a:xfrm>
              <a:off x="1562611" y="1721584"/>
              <a:ext cx="330064" cy="3290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DC3A195E-7545-E3E3-62C0-19E20D0ACE6D}"/>
                </a:ext>
              </a:extLst>
            </p:cNvPr>
            <p:cNvSpPr/>
            <p:nvPr/>
          </p:nvSpPr>
          <p:spPr>
            <a:xfrm>
              <a:off x="3777635" y="1721403"/>
              <a:ext cx="330064" cy="3290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747C3927-BDE6-2E30-E745-17A5277A7927}"/>
                </a:ext>
              </a:extLst>
            </p:cNvPr>
            <p:cNvSpPr/>
            <p:nvPr/>
          </p:nvSpPr>
          <p:spPr>
            <a:xfrm>
              <a:off x="2116367" y="1721402"/>
              <a:ext cx="330064" cy="3290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FC21CB36-C8D6-F3B1-A97D-667B7EF1D8A4}"/>
                </a:ext>
              </a:extLst>
            </p:cNvPr>
            <p:cNvSpPr/>
            <p:nvPr/>
          </p:nvSpPr>
          <p:spPr>
            <a:xfrm>
              <a:off x="2670123" y="1722683"/>
              <a:ext cx="330064" cy="3290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C4892A7-7966-80CC-92EC-D32848F12EB0}"/>
                </a:ext>
              </a:extLst>
            </p:cNvPr>
            <p:cNvSpPr/>
            <p:nvPr/>
          </p:nvSpPr>
          <p:spPr>
            <a:xfrm>
              <a:off x="3223879" y="1720905"/>
              <a:ext cx="330064" cy="3290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9FC1FDC-E555-2F0C-1E8A-04CD721D926F}"/>
              </a:ext>
            </a:extLst>
          </p:cNvPr>
          <p:cNvGrpSpPr/>
          <p:nvPr/>
        </p:nvGrpSpPr>
        <p:grpSpPr>
          <a:xfrm>
            <a:off x="518259" y="3228933"/>
            <a:ext cx="4479406" cy="585209"/>
            <a:chOff x="1445342" y="1704109"/>
            <a:chExt cx="2783757" cy="363682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A408F9BE-529D-522F-8DA1-2DB41855E83C}"/>
                </a:ext>
              </a:extLst>
            </p:cNvPr>
            <p:cNvSpPr/>
            <p:nvPr/>
          </p:nvSpPr>
          <p:spPr>
            <a:xfrm>
              <a:off x="1445342" y="1704109"/>
              <a:ext cx="2783757" cy="363682"/>
            </a:xfrm>
            <a:prstGeom prst="rect">
              <a:avLst/>
            </a:prstGeom>
            <a:solidFill>
              <a:srgbClr val="FFFF99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2160E4B-185E-9353-8252-7CF09EEC1F86}"/>
                </a:ext>
              </a:extLst>
            </p:cNvPr>
            <p:cNvSpPr/>
            <p:nvPr/>
          </p:nvSpPr>
          <p:spPr>
            <a:xfrm>
              <a:off x="1562611" y="1721584"/>
              <a:ext cx="330064" cy="3290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E0B226B-CF2E-A897-5B1E-F5D9F511BB4D}"/>
                </a:ext>
              </a:extLst>
            </p:cNvPr>
            <p:cNvSpPr/>
            <p:nvPr/>
          </p:nvSpPr>
          <p:spPr>
            <a:xfrm>
              <a:off x="3777635" y="1721403"/>
              <a:ext cx="330064" cy="3290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46159A01-57A2-8874-7CA4-81C6EEA60D67}"/>
                </a:ext>
              </a:extLst>
            </p:cNvPr>
            <p:cNvSpPr/>
            <p:nvPr/>
          </p:nvSpPr>
          <p:spPr>
            <a:xfrm>
              <a:off x="2116367" y="1721402"/>
              <a:ext cx="330064" cy="3290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661B6F78-631A-F897-9FA2-420A33065DF3}"/>
                </a:ext>
              </a:extLst>
            </p:cNvPr>
            <p:cNvSpPr/>
            <p:nvPr/>
          </p:nvSpPr>
          <p:spPr>
            <a:xfrm>
              <a:off x="2670123" y="1722683"/>
              <a:ext cx="330064" cy="3290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85EADE2D-D0B1-D3E3-207F-575C3E882D88}"/>
                </a:ext>
              </a:extLst>
            </p:cNvPr>
            <p:cNvSpPr/>
            <p:nvPr/>
          </p:nvSpPr>
          <p:spPr>
            <a:xfrm>
              <a:off x="3223879" y="1720905"/>
              <a:ext cx="330064" cy="3290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73FC13FC-F325-4824-F090-5F643B1130DD}"/>
              </a:ext>
            </a:extLst>
          </p:cNvPr>
          <p:cNvGrpSpPr/>
          <p:nvPr/>
        </p:nvGrpSpPr>
        <p:grpSpPr>
          <a:xfrm>
            <a:off x="518259" y="2408512"/>
            <a:ext cx="4479406" cy="585209"/>
            <a:chOff x="1445342" y="1704109"/>
            <a:chExt cx="2783757" cy="363682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74C21258-1CFA-8C41-2FDE-C9BB402591A8}"/>
                </a:ext>
              </a:extLst>
            </p:cNvPr>
            <p:cNvSpPr/>
            <p:nvPr/>
          </p:nvSpPr>
          <p:spPr>
            <a:xfrm>
              <a:off x="1445342" y="1704109"/>
              <a:ext cx="2783757" cy="363682"/>
            </a:xfrm>
            <a:prstGeom prst="rect">
              <a:avLst/>
            </a:prstGeom>
            <a:solidFill>
              <a:srgbClr val="FFFF99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911B6470-C009-BADF-C47F-2D8CC41FC662}"/>
                </a:ext>
              </a:extLst>
            </p:cNvPr>
            <p:cNvSpPr/>
            <p:nvPr/>
          </p:nvSpPr>
          <p:spPr>
            <a:xfrm>
              <a:off x="1562611" y="1721584"/>
              <a:ext cx="330064" cy="3290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8999E354-C022-26D6-44B0-426FCF36D8BD}"/>
                </a:ext>
              </a:extLst>
            </p:cNvPr>
            <p:cNvSpPr/>
            <p:nvPr/>
          </p:nvSpPr>
          <p:spPr>
            <a:xfrm>
              <a:off x="3777635" y="1721403"/>
              <a:ext cx="330064" cy="3290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9B4646F7-1188-0946-C302-C09648C9AE2D}"/>
                </a:ext>
              </a:extLst>
            </p:cNvPr>
            <p:cNvSpPr/>
            <p:nvPr/>
          </p:nvSpPr>
          <p:spPr>
            <a:xfrm>
              <a:off x="2116367" y="1721402"/>
              <a:ext cx="330064" cy="3290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9B52C1C1-E1F5-6683-803B-2AAA2E8C9CFB}"/>
                </a:ext>
              </a:extLst>
            </p:cNvPr>
            <p:cNvSpPr/>
            <p:nvPr/>
          </p:nvSpPr>
          <p:spPr>
            <a:xfrm>
              <a:off x="2670123" y="1722683"/>
              <a:ext cx="330064" cy="3290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A2D09DC7-C078-08E3-5DA1-EE49CE57D79C}"/>
                </a:ext>
              </a:extLst>
            </p:cNvPr>
            <p:cNvSpPr/>
            <p:nvPr/>
          </p:nvSpPr>
          <p:spPr>
            <a:xfrm>
              <a:off x="3223879" y="1720905"/>
              <a:ext cx="330064" cy="3290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3DD1B33B-B222-DBC8-B7A8-AE33DCC97CFC}"/>
              </a:ext>
            </a:extLst>
          </p:cNvPr>
          <p:cNvGrpSpPr/>
          <p:nvPr/>
        </p:nvGrpSpPr>
        <p:grpSpPr>
          <a:xfrm>
            <a:off x="518259" y="4049352"/>
            <a:ext cx="4479406" cy="585209"/>
            <a:chOff x="1445342" y="1704109"/>
            <a:chExt cx="2783757" cy="363682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49F25D21-7D43-C3AD-2A04-F1F77D0DC903}"/>
                </a:ext>
              </a:extLst>
            </p:cNvPr>
            <p:cNvSpPr/>
            <p:nvPr/>
          </p:nvSpPr>
          <p:spPr>
            <a:xfrm>
              <a:off x="1445342" y="1704109"/>
              <a:ext cx="2783757" cy="363682"/>
            </a:xfrm>
            <a:prstGeom prst="rect">
              <a:avLst/>
            </a:prstGeom>
            <a:solidFill>
              <a:srgbClr val="FFFF99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D6B02DF4-A34E-7E28-BC73-A2D3FFE4FC5B}"/>
                </a:ext>
              </a:extLst>
            </p:cNvPr>
            <p:cNvSpPr/>
            <p:nvPr/>
          </p:nvSpPr>
          <p:spPr>
            <a:xfrm>
              <a:off x="1562611" y="1721584"/>
              <a:ext cx="330064" cy="3290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942A4A88-F111-44E5-702D-9640832C7086}"/>
                </a:ext>
              </a:extLst>
            </p:cNvPr>
            <p:cNvSpPr/>
            <p:nvPr/>
          </p:nvSpPr>
          <p:spPr>
            <a:xfrm>
              <a:off x="3777635" y="1721403"/>
              <a:ext cx="330064" cy="3290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9A4A7FAB-6F38-66A1-33ED-48B5E50FA1C5}"/>
                </a:ext>
              </a:extLst>
            </p:cNvPr>
            <p:cNvSpPr/>
            <p:nvPr/>
          </p:nvSpPr>
          <p:spPr>
            <a:xfrm>
              <a:off x="2116367" y="1721402"/>
              <a:ext cx="330064" cy="3290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FE34FC2C-0264-234C-E561-0B5A91F07278}"/>
                </a:ext>
              </a:extLst>
            </p:cNvPr>
            <p:cNvSpPr/>
            <p:nvPr/>
          </p:nvSpPr>
          <p:spPr>
            <a:xfrm>
              <a:off x="2670123" y="1722683"/>
              <a:ext cx="330064" cy="3290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DEC6D0A4-559D-5927-20E6-7CF4A8034CCC}"/>
                </a:ext>
              </a:extLst>
            </p:cNvPr>
            <p:cNvSpPr/>
            <p:nvPr/>
          </p:nvSpPr>
          <p:spPr>
            <a:xfrm>
              <a:off x="3223879" y="1720905"/>
              <a:ext cx="330064" cy="3290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88E400F-4C69-8E5B-37E6-1D64321F7C1B}"/>
              </a:ext>
            </a:extLst>
          </p:cNvPr>
          <p:cNvGrpSpPr/>
          <p:nvPr/>
        </p:nvGrpSpPr>
        <p:grpSpPr>
          <a:xfrm>
            <a:off x="5077667" y="1094366"/>
            <a:ext cx="6735141" cy="3694032"/>
            <a:chOff x="4952062" y="1146193"/>
            <a:chExt cx="6735141" cy="3694032"/>
          </a:xfrm>
        </p:grpSpPr>
        <p:sp>
          <p:nvSpPr>
            <p:cNvPr id="102" name="Rectangle: Diagonal Corners Rounded 101">
              <a:extLst>
                <a:ext uri="{FF2B5EF4-FFF2-40B4-BE49-F238E27FC236}">
                  <a16:creationId xmlns:a16="http://schemas.microsoft.com/office/drawing/2014/main" id="{E538E5D7-C017-BBCF-FF65-3ED673B33AF3}"/>
                </a:ext>
              </a:extLst>
            </p:cNvPr>
            <p:cNvSpPr/>
            <p:nvPr/>
          </p:nvSpPr>
          <p:spPr>
            <a:xfrm>
              <a:off x="5566541" y="1769501"/>
              <a:ext cx="6120662" cy="3070724"/>
            </a:xfrm>
            <a:custGeom>
              <a:avLst/>
              <a:gdLst>
                <a:gd name="connsiteX0" fmla="*/ 511798 w 6120662"/>
                <a:gd name="connsiteY0" fmla="*/ 0 h 3070724"/>
                <a:gd name="connsiteX1" fmla="*/ 1247182 w 6120662"/>
                <a:gd name="connsiteY1" fmla="*/ 0 h 3070724"/>
                <a:gd name="connsiteX2" fmla="*/ 1870390 w 6120662"/>
                <a:gd name="connsiteY2" fmla="*/ 0 h 3070724"/>
                <a:gd name="connsiteX3" fmla="*/ 2437508 w 6120662"/>
                <a:gd name="connsiteY3" fmla="*/ 0 h 3070724"/>
                <a:gd name="connsiteX4" fmla="*/ 3060715 w 6120662"/>
                <a:gd name="connsiteY4" fmla="*/ 0 h 3070724"/>
                <a:gd name="connsiteX5" fmla="*/ 3571745 w 6120662"/>
                <a:gd name="connsiteY5" fmla="*/ 0 h 3070724"/>
                <a:gd name="connsiteX6" fmla="*/ 4138863 w 6120662"/>
                <a:gd name="connsiteY6" fmla="*/ 0 h 3070724"/>
                <a:gd name="connsiteX7" fmla="*/ 4649893 w 6120662"/>
                <a:gd name="connsiteY7" fmla="*/ 0 h 3070724"/>
                <a:gd name="connsiteX8" fmla="*/ 5217012 w 6120662"/>
                <a:gd name="connsiteY8" fmla="*/ 0 h 3070724"/>
                <a:gd name="connsiteX9" fmla="*/ 6120662 w 6120662"/>
                <a:gd name="connsiteY9" fmla="*/ 0 h 3070724"/>
                <a:gd name="connsiteX10" fmla="*/ 6120662 w 6120662"/>
                <a:gd name="connsiteY10" fmla="*/ 0 h 3070724"/>
                <a:gd name="connsiteX11" fmla="*/ 6120662 w 6120662"/>
                <a:gd name="connsiteY11" fmla="*/ 690910 h 3070724"/>
                <a:gd name="connsiteX12" fmla="*/ 6120662 w 6120662"/>
                <a:gd name="connsiteY12" fmla="*/ 1330642 h 3070724"/>
                <a:gd name="connsiteX13" fmla="*/ 6120662 w 6120662"/>
                <a:gd name="connsiteY13" fmla="*/ 1919195 h 3070724"/>
                <a:gd name="connsiteX14" fmla="*/ 6120662 w 6120662"/>
                <a:gd name="connsiteY14" fmla="*/ 2558926 h 3070724"/>
                <a:gd name="connsiteX15" fmla="*/ 5608864 w 6120662"/>
                <a:gd name="connsiteY15" fmla="*/ 3070724 h 3070724"/>
                <a:gd name="connsiteX16" fmla="*/ 4873480 w 6120662"/>
                <a:gd name="connsiteY16" fmla="*/ 3070724 h 3070724"/>
                <a:gd name="connsiteX17" fmla="*/ 4194184 w 6120662"/>
                <a:gd name="connsiteY17" fmla="*/ 3070724 h 3070724"/>
                <a:gd name="connsiteX18" fmla="*/ 3683154 w 6120662"/>
                <a:gd name="connsiteY18" fmla="*/ 3070724 h 3070724"/>
                <a:gd name="connsiteX19" fmla="*/ 3172124 w 6120662"/>
                <a:gd name="connsiteY19" fmla="*/ 3070724 h 3070724"/>
                <a:gd name="connsiteX20" fmla="*/ 2717183 w 6120662"/>
                <a:gd name="connsiteY20" fmla="*/ 3070724 h 3070724"/>
                <a:gd name="connsiteX21" fmla="*/ 2037887 w 6120662"/>
                <a:gd name="connsiteY21" fmla="*/ 3070724 h 3070724"/>
                <a:gd name="connsiteX22" fmla="*/ 1526857 w 6120662"/>
                <a:gd name="connsiteY22" fmla="*/ 3070724 h 3070724"/>
                <a:gd name="connsiteX23" fmla="*/ 903650 w 6120662"/>
                <a:gd name="connsiteY23" fmla="*/ 3070724 h 3070724"/>
                <a:gd name="connsiteX24" fmla="*/ 0 w 6120662"/>
                <a:gd name="connsiteY24" fmla="*/ 3070724 h 3070724"/>
                <a:gd name="connsiteX25" fmla="*/ 0 w 6120662"/>
                <a:gd name="connsiteY25" fmla="*/ 3070724 h 3070724"/>
                <a:gd name="connsiteX26" fmla="*/ 0 w 6120662"/>
                <a:gd name="connsiteY26" fmla="*/ 2430993 h 3070724"/>
                <a:gd name="connsiteX27" fmla="*/ 0 w 6120662"/>
                <a:gd name="connsiteY27" fmla="*/ 1791261 h 3070724"/>
                <a:gd name="connsiteX28" fmla="*/ 0 w 6120662"/>
                <a:gd name="connsiteY28" fmla="*/ 1100351 h 3070724"/>
                <a:gd name="connsiteX29" fmla="*/ 0 w 6120662"/>
                <a:gd name="connsiteY29" fmla="*/ 511798 h 3070724"/>
                <a:gd name="connsiteX30" fmla="*/ 511798 w 6120662"/>
                <a:gd name="connsiteY30" fmla="*/ 0 h 307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120662" h="3070724" fill="none" extrusionOk="0">
                  <a:moveTo>
                    <a:pt x="511798" y="0"/>
                  </a:moveTo>
                  <a:cubicBezTo>
                    <a:pt x="754461" y="35889"/>
                    <a:pt x="896828" y="-15560"/>
                    <a:pt x="1247182" y="0"/>
                  </a:cubicBezTo>
                  <a:cubicBezTo>
                    <a:pt x="1597536" y="15560"/>
                    <a:pt x="1709680" y="26014"/>
                    <a:pt x="1870390" y="0"/>
                  </a:cubicBezTo>
                  <a:cubicBezTo>
                    <a:pt x="2031100" y="-26014"/>
                    <a:pt x="2290539" y="20980"/>
                    <a:pt x="2437508" y="0"/>
                  </a:cubicBezTo>
                  <a:cubicBezTo>
                    <a:pt x="2584477" y="-20980"/>
                    <a:pt x="2896041" y="-2692"/>
                    <a:pt x="3060715" y="0"/>
                  </a:cubicBezTo>
                  <a:cubicBezTo>
                    <a:pt x="3225389" y="2692"/>
                    <a:pt x="3426254" y="7308"/>
                    <a:pt x="3571745" y="0"/>
                  </a:cubicBezTo>
                  <a:cubicBezTo>
                    <a:pt x="3717236" y="-7308"/>
                    <a:pt x="3885507" y="6544"/>
                    <a:pt x="4138863" y="0"/>
                  </a:cubicBezTo>
                  <a:cubicBezTo>
                    <a:pt x="4392219" y="-6544"/>
                    <a:pt x="4409690" y="-25447"/>
                    <a:pt x="4649893" y="0"/>
                  </a:cubicBezTo>
                  <a:cubicBezTo>
                    <a:pt x="4890096" y="25447"/>
                    <a:pt x="4977420" y="-15577"/>
                    <a:pt x="5217012" y="0"/>
                  </a:cubicBezTo>
                  <a:cubicBezTo>
                    <a:pt x="5456604" y="15577"/>
                    <a:pt x="5909395" y="45064"/>
                    <a:pt x="6120662" y="0"/>
                  </a:cubicBezTo>
                  <a:lnTo>
                    <a:pt x="6120662" y="0"/>
                  </a:lnTo>
                  <a:cubicBezTo>
                    <a:pt x="6126479" y="339546"/>
                    <a:pt x="6124618" y="524488"/>
                    <a:pt x="6120662" y="690910"/>
                  </a:cubicBezTo>
                  <a:cubicBezTo>
                    <a:pt x="6116707" y="857332"/>
                    <a:pt x="6126109" y="1101655"/>
                    <a:pt x="6120662" y="1330642"/>
                  </a:cubicBezTo>
                  <a:cubicBezTo>
                    <a:pt x="6115215" y="1559629"/>
                    <a:pt x="6092954" y="1781143"/>
                    <a:pt x="6120662" y="1919195"/>
                  </a:cubicBezTo>
                  <a:cubicBezTo>
                    <a:pt x="6148370" y="2057247"/>
                    <a:pt x="6129391" y="2363658"/>
                    <a:pt x="6120662" y="2558926"/>
                  </a:cubicBezTo>
                  <a:cubicBezTo>
                    <a:pt x="6090613" y="2840735"/>
                    <a:pt x="5940414" y="3111300"/>
                    <a:pt x="5608864" y="3070724"/>
                  </a:cubicBezTo>
                  <a:cubicBezTo>
                    <a:pt x="5260998" y="3050044"/>
                    <a:pt x="5152029" y="3064957"/>
                    <a:pt x="4873480" y="3070724"/>
                  </a:cubicBezTo>
                  <a:cubicBezTo>
                    <a:pt x="4594931" y="3076491"/>
                    <a:pt x="4498149" y="3053531"/>
                    <a:pt x="4194184" y="3070724"/>
                  </a:cubicBezTo>
                  <a:cubicBezTo>
                    <a:pt x="3890219" y="3087917"/>
                    <a:pt x="3936563" y="3069262"/>
                    <a:pt x="3683154" y="3070724"/>
                  </a:cubicBezTo>
                  <a:cubicBezTo>
                    <a:pt x="3429745" y="3072187"/>
                    <a:pt x="3310172" y="3073664"/>
                    <a:pt x="3172124" y="3070724"/>
                  </a:cubicBezTo>
                  <a:cubicBezTo>
                    <a:pt x="3034076" y="3067785"/>
                    <a:pt x="2925488" y="3071094"/>
                    <a:pt x="2717183" y="3070724"/>
                  </a:cubicBezTo>
                  <a:cubicBezTo>
                    <a:pt x="2508878" y="3070354"/>
                    <a:pt x="2291094" y="3048222"/>
                    <a:pt x="2037887" y="3070724"/>
                  </a:cubicBezTo>
                  <a:cubicBezTo>
                    <a:pt x="1784680" y="3093226"/>
                    <a:pt x="1757269" y="3081613"/>
                    <a:pt x="1526857" y="3070724"/>
                  </a:cubicBezTo>
                  <a:cubicBezTo>
                    <a:pt x="1296445" y="3059836"/>
                    <a:pt x="1154661" y="3082756"/>
                    <a:pt x="903650" y="3070724"/>
                  </a:cubicBezTo>
                  <a:cubicBezTo>
                    <a:pt x="652639" y="3058692"/>
                    <a:pt x="233308" y="3096533"/>
                    <a:pt x="0" y="3070724"/>
                  </a:cubicBezTo>
                  <a:lnTo>
                    <a:pt x="0" y="3070724"/>
                  </a:lnTo>
                  <a:cubicBezTo>
                    <a:pt x="13789" y="2863572"/>
                    <a:pt x="20155" y="2569677"/>
                    <a:pt x="0" y="2430993"/>
                  </a:cubicBezTo>
                  <a:cubicBezTo>
                    <a:pt x="-20155" y="2292309"/>
                    <a:pt x="20961" y="2069659"/>
                    <a:pt x="0" y="1791261"/>
                  </a:cubicBezTo>
                  <a:cubicBezTo>
                    <a:pt x="-20961" y="1512863"/>
                    <a:pt x="-28259" y="1265412"/>
                    <a:pt x="0" y="1100351"/>
                  </a:cubicBezTo>
                  <a:cubicBezTo>
                    <a:pt x="28259" y="935290"/>
                    <a:pt x="12696" y="740231"/>
                    <a:pt x="0" y="511798"/>
                  </a:cubicBezTo>
                  <a:cubicBezTo>
                    <a:pt x="23023" y="174620"/>
                    <a:pt x="217201" y="7793"/>
                    <a:pt x="511798" y="0"/>
                  </a:cubicBezTo>
                  <a:close/>
                </a:path>
                <a:path w="6120662" h="3070724" stroke="0" extrusionOk="0">
                  <a:moveTo>
                    <a:pt x="511798" y="0"/>
                  </a:moveTo>
                  <a:cubicBezTo>
                    <a:pt x="772025" y="22763"/>
                    <a:pt x="931217" y="29259"/>
                    <a:pt x="1247182" y="0"/>
                  </a:cubicBezTo>
                  <a:cubicBezTo>
                    <a:pt x="1563147" y="-29259"/>
                    <a:pt x="1819164" y="10007"/>
                    <a:pt x="1982567" y="0"/>
                  </a:cubicBezTo>
                  <a:cubicBezTo>
                    <a:pt x="2145971" y="-10007"/>
                    <a:pt x="2388510" y="17275"/>
                    <a:pt x="2605774" y="0"/>
                  </a:cubicBezTo>
                  <a:cubicBezTo>
                    <a:pt x="2823038" y="-17275"/>
                    <a:pt x="2955104" y="-18713"/>
                    <a:pt x="3228981" y="0"/>
                  </a:cubicBezTo>
                  <a:cubicBezTo>
                    <a:pt x="3502858" y="18713"/>
                    <a:pt x="3576396" y="-11349"/>
                    <a:pt x="3852188" y="0"/>
                  </a:cubicBezTo>
                  <a:cubicBezTo>
                    <a:pt x="4127980" y="11349"/>
                    <a:pt x="4142182" y="20658"/>
                    <a:pt x="4363218" y="0"/>
                  </a:cubicBezTo>
                  <a:cubicBezTo>
                    <a:pt x="4584254" y="-20658"/>
                    <a:pt x="4704169" y="-23198"/>
                    <a:pt x="4874248" y="0"/>
                  </a:cubicBezTo>
                  <a:cubicBezTo>
                    <a:pt x="5044327" y="23198"/>
                    <a:pt x="5332984" y="5620"/>
                    <a:pt x="5497455" y="0"/>
                  </a:cubicBezTo>
                  <a:cubicBezTo>
                    <a:pt x="5661926" y="-5620"/>
                    <a:pt x="5825917" y="31017"/>
                    <a:pt x="6120662" y="0"/>
                  </a:cubicBezTo>
                  <a:lnTo>
                    <a:pt x="6120662" y="0"/>
                  </a:lnTo>
                  <a:cubicBezTo>
                    <a:pt x="6126818" y="210286"/>
                    <a:pt x="6127915" y="289274"/>
                    <a:pt x="6120662" y="562964"/>
                  </a:cubicBezTo>
                  <a:cubicBezTo>
                    <a:pt x="6113409" y="836654"/>
                    <a:pt x="6122670" y="901682"/>
                    <a:pt x="6120662" y="1151517"/>
                  </a:cubicBezTo>
                  <a:cubicBezTo>
                    <a:pt x="6118654" y="1401352"/>
                    <a:pt x="6121926" y="1598393"/>
                    <a:pt x="6120662" y="1765659"/>
                  </a:cubicBezTo>
                  <a:cubicBezTo>
                    <a:pt x="6119398" y="1932925"/>
                    <a:pt x="6146455" y="2251720"/>
                    <a:pt x="6120662" y="2558926"/>
                  </a:cubicBezTo>
                  <a:cubicBezTo>
                    <a:pt x="6101837" y="2893199"/>
                    <a:pt x="5877715" y="3052748"/>
                    <a:pt x="5608864" y="3070724"/>
                  </a:cubicBezTo>
                  <a:cubicBezTo>
                    <a:pt x="5417563" y="3084897"/>
                    <a:pt x="5117164" y="3047043"/>
                    <a:pt x="4929568" y="3070724"/>
                  </a:cubicBezTo>
                  <a:cubicBezTo>
                    <a:pt x="4741972" y="3094405"/>
                    <a:pt x="4393419" y="3070165"/>
                    <a:pt x="4194184" y="3070724"/>
                  </a:cubicBezTo>
                  <a:cubicBezTo>
                    <a:pt x="3994949" y="3071283"/>
                    <a:pt x="3847638" y="3057849"/>
                    <a:pt x="3627065" y="3070724"/>
                  </a:cubicBezTo>
                  <a:cubicBezTo>
                    <a:pt x="3406492" y="3083599"/>
                    <a:pt x="3341582" y="3081702"/>
                    <a:pt x="3172124" y="3070724"/>
                  </a:cubicBezTo>
                  <a:cubicBezTo>
                    <a:pt x="3002666" y="3059746"/>
                    <a:pt x="2874016" y="3093380"/>
                    <a:pt x="2605006" y="3070724"/>
                  </a:cubicBezTo>
                  <a:cubicBezTo>
                    <a:pt x="2335996" y="3048068"/>
                    <a:pt x="2160008" y="3080256"/>
                    <a:pt x="1925710" y="3070724"/>
                  </a:cubicBezTo>
                  <a:cubicBezTo>
                    <a:pt x="1691412" y="3061192"/>
                    <a:pt x="1517356" y="3076242"/>
                    <a:pt x="1190326" y="3070724"/>
                  </a:cubicBezTo>
                  <a:cubicBezTo>
                    <a:pt x="863296" y="3065206"/>
                    <a:pt x="439998" y="3119532"/>
                    <a:pt x="0" y="3070724"/>
                  </a:cubicBezTo>
                  <a:lnTo>
                    <a:pt x="0" y="3070724"/>
                  </a:lnTo>
                  <a:cubicBezTo>
                    <a:pt x="-30288" y="2901324"/>
                    <a:pt x="1067" y="2601066"/>
                    <a:pt x="0" y="2430993"/>
                  </a:cubicBezTo>
                  <a:cubicBezTo>
                    <a:pt x="-1067" y="2260920"/>
                    <a:pt x="9766" y="2096852"/>
                    <a:pt x="0" y="1842440"/>
                  </a:cubicBezTo>
                  <a:cubicBezTo>
                    <a:pt x="-9766" y="1588028"/>
                    <a:pt x="4846" y="1369293"/>
                    <a:pt x="0" y="1151530"/>
                  </a:cubicBezTo>
                  <a:cubicBezTo>
                    <a:pt x="-4846" y="933767"/>
                    <a:pt x="6005" y="803186"/>
                    <a:pt x="0" y="511798"/>
                  </a:cubicBezTo>
                  <a:cubicBezTo>
                    <a:pt x="14134" y="165509"/>
                    <a:pt x="280284" y="13598"/>
                    <a:pt x="511798" y="0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F1B9BB1D-5B31-0A40-6070-FF9900771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2062" y="1146193"/>
              <a:ext cx="1176287" cy="1176287"/>
            </a:xfrm>
            <a:custGeom>
              <a:avLst/>
              <a:gdLst>
                <a:gd name="connsiteX0" fmla="*/ 196052 w 1176287"/>
                <a:gd name="connsiteY0" fmla="*/ 0 h 1176287"/>
                <a:gd name="connsiteX1" fmla="*/ 595985 w 1176287"/>
                <a:gd name="connsiteY1" fmla="*/ 0 h 1176287"/>
                <a:gd name="connsiteX2" fmla="*/ 980235 w 1176287"/>
                <a:gd name="connsiteY2" fmla="*/ 0 h 1176287"/>
                <a:gd name="connsiteX3" fmla="*/ 1176287 w 1176287"/>
                <a:gd name="connsiteY3" fmla="*/ 196052 h 1176287"/>
                <a:gd name="connsiteX4" fmla="*/ 1176287 w 1176287"/>
                <a:gd name="connsiteY4" fmla="*/ 656762 h 1176287"/>
                <a:gd name="connsiteX5" fmla="*/ 1176287 w 1176287"/>
                <a:gd name="connsiteY5" fmla="*/ 1176287 h 1176287"/>
                <a:gd name="connsiteX6" fmla="*/ 1176287 w 1176287"/>
                <a:gd name="connsiteY6" fmla="*/ 1176287 h 1176287"/>
                <a:gd name="connsiteX7" fmla="*/ 576381 w 1176287"/>
                <a:gd name="connsiteY7" fmla="*/ 1176287 h 1176287"/>
                <a:gd name="connsiteX8" fmla="*/ 0 w 1176287"/>
                <a:gd name="connsiteY8" fmla="*/ 1176287 h 1176287"/>
                <a:gd name="connsiteX9" fmla="*/ 0 w 1176287"/>
                <a:gd name="connsiteY9" fmla="*/ 1176287 h 1176287"/>
                <a:gd name="connsiteX10" fmla="*/ 0 w 1176287"/>
                <a:gd name="connsiteY10" fmla="*/ 705774 h 1176287"/>
                <a:gd name="connsiteX11" fmla="*/ 0 w 1176287"/>
                <a:gd name="connsiteY11" fmla="*/ 196052 h 1176287"/>
                <a:gd name="connsiteX12" fmla="*/ 196052 w 1176287"/>
                <a:gd name="connsiteY12" fmla="*/ 0 h 117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6287" h="1176287" fill="none" extrusionOk="0">
                  <a:moveTo>
                    <a:pt x="196052" y="0"/>
                  </a:moveTo>
                  <a:cubicBezTo>
                    <a:pt x="325112" y="-7896"/>
                    <a:pt x="492936" y="-1186"/>
                    <a:pt x="595985" y="0"/>
                  </a:cubicBezTo>
                  <a:cubicBezTo>
                    <a:pt x="699034" y="1186"/>
                    <a:pt x="870955" y="-13724"/>
                    <a:pt x="980235" y="0"/>
                  </a:cubicBezTo>
                  <a:cubicBezTo>
                    <a:pt x="1082719" y="-19190"/>
                    <a:pt x="1162232" y="78501"/>
                    <a:pt x="1176287" y="196052"/>
                  </a:cubicBezTo>
                  <a:cubicBezTo>
                    <a:pt x="1171456" y="366680"/>
                    <a:pt x="1167712" y="483701"/>
                    <a:pt x="1176287" y="656762"/>
                  </a:cubicBezTo>
                  <a:cubicBezTo>
                    <a:pt x="1184863" y="829823"/>
                    <a:pt x="1152674" y="930448"/>
                    <a:pt x="1176287" y="1176287"/>
                  </a:cubicBezTo>
                  <a:lnTo>
                    <a:pt x="1176287" y="1176287"/>
                  </a:lnTo>
                  <a:cubicBezTo>
                    <a:pt x="955840" y="1182179"/>
                    <a:pt x="737671" y="1181136"/>
                    <a:pt x="576381" y="1176287"/>
                  </a:cubicBezTo>
                  <a:cubicBezTo>
                    <a:pt x="415091" y="1171438"/>
                    <a:pt x="233531" y="1179863"/>
                    <a:pt x="0" y="1176287"/>
                  </a:cubicBezTo>
                  <a:lnTo>
                    <a:pt x="0" y="1176287"/>
                  </a:lnTo>
                  <a:cubicBezTo>
                    <a:pt x="-4667" y="998068"/>
                    <a:pt x="21378" y="824573"/>
                    <a:pt x="0" y="705774"/>
                  </a:cubicBezTo>
                  <a:cubicBezTo>
                    <a:pt x="-21378" y="586975"/>
                    <a:pt x="23369" y="305688"/>
                    <a:pt x="0" y="196052"/>
                  </a:cubicBezTo>
                  <a:cubicBezTo>
                    <a:pt x="7706" y="79539"/>
                    <a:pt x="81710" y="16555"/>
                    <a:pt x="196052" y="0"/>
                  </a:cubicBezTo>
                  <a:close/>
                </a:path>
                <a:path w="1176287" h="1176287" stroke="0" extrusionOk="0">
                  <a:moveTo>
                    <a:pt x="196052" y="0"/>
                  </a:moveTo>
                  <a:cubicBezTo>
                    <a:pt x="377997" y="18643"/>
                    <a:pt x="403739" y="4065"/>
                    <a:pt x="572460" y="0"/>
                  </a:cubicBezTo>
                  <a:cubicBezTo>
                    <a:pt x="741181" y="-4065"/>
                    <a:pt x="812868" y="-7761"/>
                    <a:pt x="980235" y="0"/>
                  </a:cubicBezTo>
                  <a:cubicBezTo>
                    <a:pt x="1112572" y="-6170"/>
                    <a:pt x="1165115" y="81098"/>
                    <a:pt x="1176287" y="196052"/>
                  </a:cubicBezTo>
                  <a:cubicBezTo>
                    <a:pt x="1155914" y="361593"/>
                    <a:pt x="1192443" y="442962"/>
                    <a:pt x="1176287" y="676367"/>
                  </a:cubicBezTo>
                  <a:cubicBezTo>
                    <a:pt x="1160131" y="909772"/>
                    <a:pt x="1169912" y="977115"/>
                    <a:pt x="1176287" y="1176287"/>
                  </a:cubicBezTo>
                  <a:lnTo>
                    <a:pt x="1176287" y="1176287"/>
                  </a:lnTo>
                  <a:cubicBezTo>
                    <a:pt x="993648" y="1160726"/>
                    <a:pt x="885153" y="1157800"/>
                    <a:pt x="599906" y="1176287"/>
                  </a:cubicBezTo>
                  <a:cubicBezTo>
                    <a:pt x="314659" y="1194774"/>
                    <a:pt x="177040" y="1173483"/>
                    <a:pt x="0" y="1176287"/>
                  </a:cubicBezTo>
                  <a:lnTo>
                    <a:pt x="0" y="1176287"/>
                  </a:lnTo>
                  <a:cubicBezTo>
                    <a:pt x="-17289" y="1045994"/>
                    <a:pt x="8706" y="912425"/>
                    <a:pt x="0" y="715577"/>
                  </a:cubicBezTo>
                  <a:cubicBezTo>
                    <a:pt x="-8706" y="518729"/>
                    <a:pt x="3907" y="339204"/>
                    <a:pt x="0" y="196052"/>
                  </a:cubicBezTo>
                  <a:cubicBezTo>
                    <a:pt x="6836" y="86126"/>
                    <a:pt x="86341" y="13910"/>
                    <a:pt x="196052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692F782E-662C-C2EA-CFC2-F5B2C793D519}"/>
              </a:ext>
            </a:extLst>
          </p:cNvPr>
          <p:cNvSpPr txBox="1"/>
          <p:nvPr/>
        </p:nvSpPr>
        <p:spPr>
          <a:xfrm>
            <a:off x="6139976" y="1870336"/>
            <a:ext cx="6158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5DF0CC17-0329-7E75-40CA-A2E648766BC0}"/>
              </a:ext>
            </a:extLst>
          </p:cNvPr>
          <p:cNvSpPr txBox="1"/>
          <p:nvPr/>
        </p:nvSpPr>
        <p:spPr>
          <a:xfrm>
            <a:off x="6136652" y="2486434"/>
            <a:ext cx="4827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A52940EB-4E4D-AD46-741F-DAA65A7CAF6F}"/>
              </a:ext>
            </a:extLst>
          </p:cNvPr>
          <p:cNvSpPr/>
          <p:nvPr/>
        </p:nvSpPr>
        <p:spPr>
          <a:xfrm>
            <a:off x="7543384" y="3086737"/>
            <a:ext cx="2455568" cy="746811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x 4 = 20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B53BE1E7-B245-58C6-917D-EC0994AC0166}"/>
              </a:ext>
            </a:extLst>
          </p:cNvPr>
          <p:cNvSpPr/>
          <p:nvPr/>
        </p:nvSpPr>
        <p:spPr>
          <a:xfrm>
            <a:off x="1093019" y="5165384"/>
            <a:ext cx="3178185" cy="822512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x 4 = ?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13F91961-44BF-00DA-2CC3-4190AC751CA5}"/>
              </a:ext>
            </a:extLst>
          </p:cNvPr>
          <p:cNvSpPr txBox="1"/>
          <p:nvPr/>
        </p:nvSpPr>
        <p:spPr>
          <a:xfrm>
            <a:off x="6136652" y="4006848"/>
            <a:ext cx="4827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Có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20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699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grpId="0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 tmFilter="0, 0; .2, .5; .8, .5; 1, 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" dur="250" autoRev="1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8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4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8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8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5" dur="1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6" dur="1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8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4.07407E-6 L 0.4944 -0.30162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714" y="-1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1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53" dur="1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54" dur="1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6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4" grpId="0"/>
          <p:bldP spid="105" grpId="0"/>
          <p:bldP spid="106" grpId="0" animBg="1"/>
          <p:bldP spid="107" grpId="0" animBg="1"/>
          <p:bldP spid="107" grpId="1" animBg="1"/>
          <p:bldP spid="10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 tmFilter="0, 0; .2, .5; .8, .5; 1, 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" dur="250" autoRev="1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8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4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8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8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8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4.07407E-6 L 0.4944 -0.30162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714" y="-1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1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6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4" grpId="0"/>
          <p:bldP spid="105" grpId="0"/>
          <p:bldP spid="106" grpId="0" animBg="1"/>
          <p:bldP spid="107" grpId="0" animBg="1"/>
          <p:bldP spid="107" grpId="1" animBg="1"/>
          <p:bldP spid="108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1BEED228-6EBC-0D42-7F5B-FA38D6BEB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42FB93-6FBC-53E4-9061-114DC7A445E1}"/>
              </a:ext>
            </a:extLst>
          </p:cNvPr>
          <p:cNvSpPr/>
          <p:nvPr/>
        </p:nvSpPr>
        <p:spPr>
          <a:xfrm>
            <a:off x="278296" y="265043"/>
            <a:ext cx="11741426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B9D88B-F28E-7E5B-D956-7E556FF0854D}"/>
              </a:ext>
            </a:extLst>
          </p:cNvPr>
          <p:cNvGrpSpPr/>
          <p:nvPr/>
        </p:nvGrpSpPr>
        <p:grpSpPr>
          <a:xfrm>
            <a:off x="5204577" y="1043926"/>
            <a:ext cx="6460039" cy="3694032"/>
            <a:chOff x="4952062" y="1146193"/>
            <a:chExt cx="6460039" cy="3694032"/>
          </a:xfrm>
        </p:grpSpPr>
        <p:sp>
          <p:nvSpPr>
            <p:cNvPr id="42" name="Rectangle: Diagonal Corners Rounded 41">
              <a:extLst>
                <a:ext uri="{FF2B5EF4-FFF2-40B4-BE49-F238E27FC236}">
                  <a16:creationId xmlns:a16="http://schemas.microsoft.com/office/drawing/2014/main" id="{D6CB639A-1426-0CA2-226A-D9969A66CF60}"/>
                </a:ext>
              </a:extLst>
            </p:cNvPr>
            <p:cNvSpPr/>
            <p:nvPr/>
          </p:nvSpPr>
          <p:spPr>
            <a:xfrm>
              <a:off x="5566541" y="1769501"/>
              <a:ext cx="5845560" cy="3070724"/>
            </a:xfrm>
            <a:custGeom>
              <a:avLst/>
              <a:gdLst>
                <a:gd name="connsiteX0" fmla="*/ 511798 w 5845560"/>
                <a:gd name="connsiteY0" fmla="*/ 0 h 3070724"/>
                <a:gd name="connsiteX1" fmla="*/ 1018505 w 5845560"/>
                <a:gd name="connsiteY1" fmla="*/ 0 h 3070724"/>
                <a:gd name="connsiteX2" fmla="*/ 1578550 w 5845560"/>
                <a:gd name="connsiteY2" fmla="*/ 0 h 3070724"/>
                <a:gd name="connsiteX3" fmla="*/ 2245271 w 5845560"/>
                <a:gd name="connsiteY3" fmla="*/ 0 h 3070724"/>
                <a:gd name="connsiteX4" fmla="*/ 2858653 w 5845560"/>
                <a:gd name="connsiteY4" fmla="*/ 0 h 3070724"/>
                <a:gd name="connsiteX5" fmla="*/ 3525374 w 5845560"/>
                <a:gd name="connsiteY5" fmla="*/ 0 h 3070724"/>
                <a:gd name="connsiteX6" fmla="*/ 4085419 w 5845560"/>
                <a:gd name="connsiteY6" fmla="*/ 0 h 3070724"/>
                <a:gd name="connsiteX7" fmla="*/ 4698801 w 5845560"/>
                <a:gd name="connsiteY7" fmla="*/ 0 h 3070724"/>
                <a:gd name="connsiteX8" fmla="*/ 5258846 w 5845560"/>
                <a:gd name="connsiteY8" fmla="*/ 0 h 3070724"/>
                <a:gd name="connsiteX9" fmla="*/ 5845560 w 5845560"/>
                <a:gd name="connsiteY9" fmla="*/ 0 h 3070724"/>
                <a:gd name="connsiteX10" fmla="*/ 5845560 w 5845560"/>
                <a:gd name="connsiteY10" fmla="*/ 0 h 3070724"/>
                <a:gd name="connsiteX11" fmla="*/ 5845560 w 5845560"/>
                <a:gd name="connsiteY11" fmla="*/ 562964 h 3070724"/>
                <a:gd name="connsiteX12" fmla="*/ 5845560 w 5845560"/>
                <a:gd name="connsiteY12" fmla="*/ 1125927 h 3070724"/>
                <a:gd name="connsiteX13" fmla="*/ 5845560 w 5845560"/>
                <a:gd name="connsiteY13" fmla="*/ 1765659 h 3070724"/>
                <a:gd name="connsiteX14" fmla="*/ 5845560 w 5845560"/>
                <a:gd name="connsiteY14" fmla="*/ 2558926 h 3070724"/>
                <a:gd name="connsiteX15" fmla="*/ 5333762 w 5845560"/>
                <a:gd name="connsiteY15" fmla="*/ 3070724 h 3070724"/>
                <a:gd name="connsiteX16" fmla="*/ 4613704 w 5845560"/>
                <a:gd name="connsiteY16" fmla="*/ 3070724 h 3070724"/>
                <a:gd name="connsiteX17" fmla="*/ 4106997 w 5845560"/>
                <a:gd name="connsiteY17" fmla="*/ 3070724 h 3070724"/>
                <a:gd name="connsiteX18" fmla="*/ 3386939 w 5845560"/>
                <a:gd name="connsiteY18" fmla="*/ 3070724 h 3070724"/>
                <a:gd name="connsiteX19" fmla="*/ 2826894 w 5845560"/>
                <a:gd name="connsiteY19" fmla="*/ 3070724 h 3070724"/>
                <a:gd name="connsiteX20" fmla="*/ 2266849 w 5845560"/>
                <a:gd name="connsiteY20" fmla="*/ 3070724 h 3070724"/>
                <a:gd name="connsiteX21" fmla="*/ 1760141 w 5845560"/>
                <a:gd name="connsiteY21" fmla="*/ 3070724 h 3070724"/>
                <a:gd name="connsiteX22" fmla="*/ 1040084 w 5845560"/>
                <a:gd name="connsiteY22" fmla="*/ 3070724 h 3070724"/>
                <a:gd name="connsiteX23" fmla="*/ 0 w 5845560"/>
                <a:gd name="connsiteY23" fmla="*/ 3070724 h 3070724"/>
                <a:gd name="connsiteX24" fmla="*/ 0 w 5845560"/>
                <a:gd name="connsiteY24" fmla="*/ 3070724 h 3070724"/>
                <a:gd name="connsiteX25" fmla="*/ 0 w 5845560"/>
                <a:gd name="connsiteY25" fmla="*/ 2430993 h 3070724"/>
                <a:gd name="connsiteX26" fmla="*/ 0 w 5845560"/>
                <a:gd name="connsiteY26" fmla="*/ 1868029 h 3070724"/>
                <a:gd name="connsiteX27" fmla="*/ 0 w 5845560"/>
                <a:gd name="connsiteY27" fmla="*/ 1279476 h 3070724"/>
                <a:gd name="connsiteX28" fmla="*/ 0 w 5845560"/>
                <a:gd name="connsiteY28" fmla="*/ 511798 h 3070724"/>
                <a:gd name="connsiteX29" fmla="*/ 511798 w 5845560"/>
                <a:gd name="connsiteY29" fmla="*/ 0 h 307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845560" h="3070724" fill="none" extrusionOk="0">
                  <a:moveTo>
                    <a:pt x="511798" y="0"/>
                  </a:moveTo>
                  <a:cubicBezTo>
                    <a:pt x="633124" y="-23080"/>
                    <a:pt x="870864" y="18082"/>
                    <a:pt x="1018505" y="0"/>
                  </a:cubicBezTo>
                  <a:cubicBezTo>
                    <a:pt x="1166146" y="-18082"/>
                    <a:pt x="1396591" y="-22266"/>
                    <a:pt x="1578550" y="0"/>
                  </a:cubicBezTo>
                  <a:cubicBezTo>
                    <a:pt x="1760509" y="22266"/>
                    <a:pt x="2039292" y="32031"/>
                    <a:pt x="2245271" y="0"/>
                  </a:cubicBezTo>
                  <a:cubicBezTo>
                    <a:pt x="2451250" y="-32031"/>
                    <a:pt x="2582344" y="11092"/>
                    <a:pt x="2858653" y="0"/>
                  </a:cubicBezTo>
                  <a:cubicBezTo>
                    <a:pt x="3134962" y="-11092"/>
                    <a:pt x="3248429" y="6592"/>
                    <a:pt x="3525374" y="0"/>
                  </a:cubicBezTo>
                  <a:cubicBezTo>
                    <a:pt x="3802319" y="-6592"/>
                    <a:pt x="3945135" y="21043"/>
                    <a:pt x="4085419" y="0"/>
                  </a:cubicBezTo>
                  <a:cubicBezTo>
                    <a:pt x="4225704" y="-21043"/>
                    <a:pt x="4419178" y="28276"/>
                    <a:pt x="4698801" y="0"/>
                  </a:cubicBezTo>
                  <a:cubicBezTo>
                    <a:pt x="4978424" y="-28276"/>
                    <a:pt x="5069879" y="-17055"/>
                    <a:pt x="5258846" y="0"/>
                  </a:cubicBezTo>
                  <a:cubicBezTo>
                    <a:pt x="5447813" y="17055"/>
                    <a:pt x="5703988" y="25553"/>
                    <a:pt x="5845560" y="0"/>
                  </a:cubicBezTo>
                  <a:lnTo>
                    <a:pt x="5845560" y="0"/>
                  </a:lnTo>
                  <a:cubicBezTo>
                    <a:pt x="5854309" y="162726"/>
                    <a:pt x="5835369" y="326603"/>
                    <a:pt x="5845560" y="562964"/>
                  </a:cubicBezTo>
                  <a:cubicBezTo>
                    <a:pt x="5855751" y="799325"/>
                    <a:pt x="5854727" y="931535"/>
                    <a:pt x="5845560" y="1125927"/>
                  </a:cubicBezTo>
                  <a:cubicBezTo>
                    <a:pt x="5836393" y="1320319"/>
                    <a:pt x="5851007" y="1536672"/>
                    <a:pt x="5845560" y="1765659"/>
                  </a:cubicBezTo>
                  <a:cubicBezTo>
                    <a:pt x="5840113" y="1994646"/>
                    <a:pt x="5825405" y="2381229"/>
                    <a:pt x="5845560" y="2558926"/>
                  </a:cubicBezTo>
                  <a:cubicBezTo>
                    <a:pt x="5791590" y="2884562"/>
                    <a:pt x="5602443" y="3114452"/>
                    <a:pt x="5333762" y="3070724"/>
                  </a:cubicBezTo>
                  <a:cubicBezTo>
                    <a:pt x="5121789" y="3087804"/>
                    <a:pt x="4915342" y="3066881"/>
                    <a:pt x="4613704" y="3070724"/>
                  </a:cubicBezTo>
                  <a:cubicBezTo>
                    <a:pt x="4312066" y="3074567"/>
                    <a:pt x="4234257" y="3085299"/>
                    <a:pt x="4106997" y="3070724"/>
                  </a:cubicBezTo>
                  <a:cubicBezTo>
                    <a:pt x="3979737" y="3056149"/>
                    <a:pt x="3670504" y="3063998"/>
                    <a:pt x="3386939" y="3070724"/>
                  </a:cubicBezTo>
                  <a:cubicBezTo>
                    <a:pt x="3103374" y="3077450"/>
                    <a:pt x="2948703" y="3051816"/>
                    <a:pt x="2826894" y="3070724"/>
                  </a:cubicBezTo>
                  <a:cubicBezTo>
                    <a:pt x="2705086" y="3089632"/>
                    <a:pt x="2470080" y="3057857"/>
                    <a:pt x="2266849" y="3070724"/>
                  </a:cubicBezTo>
                  <a:cubicBezTo>
                    <a:pt x="2063618" y="3083591"/>
                    <a:pt x="2012902" y="3067021"/>
                    <a:pt x="1760141" y="3070724"/>
                  </a:cubicBezTo>
                  <a:cubicBezTo>
                    <a:pt x="1507380" y="3074427"/>
                    <a:pt x="1235394" y="3086533"/>
                    <a:pt x="1040084" y="3070724"/>
                  </a:cubicBezTo>
                  <a:cubicBezTo>
                    <a:pt x="844774" y="3054915"/>
                    <a:pt x="390020" y="3082959"/>
                    <a:pt x="0" y="3070724"/>
                  </a:cubicBezTo>
                  <a:lnTo>
                    <a:pt x="0" y="3070724"/>
                  </a:lnTo>
                  <a:cubicBezTo>
                    <a:pt x="-17732" y="2844796"/>
                    <a:pt x="-19725" y="2600619"/>
                    <a:pt x="0" y="2430993"/>
                  </a:cubicBezTo>
                  <a:cubicBezTo>
                    <a:pt x="19725" y="2261367"/>
                    <a:pt x="-23110" y="2086618"/>
                    <a:pt x="0" y="1868029"/>
                  </a:cubicBezTo>
                  <a:cubicBezTo>
                    <a:pt x="23110" y="1649440"/>
                    <a:pt x="12014" y="1436400"/>
                    <a:pt x="0" y="1279476"/>
                  </a:cubicBezTo>
                  <a:cubicBezTo>
                    <a:pt x="-12014" y="1122552"/>
                    <a:pt x="-9741" y="733415"/>
                    <a:pt x="0" y="511798"/>
                  </a:cubicBezTo>
                  <a:cubicBezTo>
                    <a:pt x="-2148" y="193844"/>
                    <a:pt x="281006" y="-42768"/>
                    <a:pt x="511798" y="0"/>
                  </a:cubicBezTo>
                  <a:close/>
                </a:path>
                <a:path w="5845560" h="3070724" stroke="0" extrusionOk="0">
                  <a:moveTo>
                    <a:pt x="511798" y="0"/>
                  </a:moveTo>
                  <a:cubicBezTo>
                    <a:pt x="839279" y="-31972"/>
                    <a:pt x="1010465" y="-7070"/>
                    <a:pt x="1285193" y="0"/>
                  </a:cubicBezTo>
                  <a:cubicBezTo>
                    <a:pt x="1559921" y="7070"/>
                    <a:pt x="1840313" y="30504"/>
                    <a:pt x="2058589" y="0"/>
                  </a:cubicBezTo>
                  <a:cubicBezTo>
                    <a:pt x="2276865" y="-30504"/>
                    <a:pt x="2425456" y="-25445"/>
                    <a:pt x="2725309" y="0"/>
                  </a:cubicBezTo>
                  <a:cubicBezTo>
                    <a:pt x="3025162" y="25445"/>
                    <a:pt x="3075104" y="-4044"/>
                    <a:pt x="3392029" y="0"/>
                  </a:cubicBezTo>
                  <a:cubicBezTo>
                    <a:pt x="3708954" y="4044"/>
                    <a:pt x="3880735" y="-24214"/>
                    <a:pt x="4058750" y="0"/>
                  </a:cubicBezTo>
                  <a:cubicBezTo>
                    <a:pt x="4236765" y="24214"/>
                    <a:pt x="4460962" y="11545"/>
                    <a:pt x="4618795" y="0"/>
                  </a:cubicBezTo>
                  <a:cubicBezTo>
                    <a:pt x="4776629" y="-11545"/>
                    <a:pt x="4995219" y="15698"/>
                    <a:pt x="5178840" y="0"/>
                  </a:cubicBezTo>
                  <a:cubicBezTo>
                    <a:pt x="5362461" y="-15698"/>
                    <a:pt x="5667123" y="10892"/>
                    <a:pt x="5845560" y="0"/>
                  </a:cubicBezTo>
                  <a:lnTo>
                    <a:pt x="5845560" y="0"/>
                  </a:lnTo>
                  <a:cubicBezTo>
                    <a:pt x="5854940" y="241536"/>
                    <a:pt x="5822752" y="416392"/>
                    <a:pt x="5845560" y="614142"/>
                  </a:cubicBezTo>
                  <a:cubicBezTo>
                    <a:pt x="5868368" y="811892"/>
                    <a:pt x="5821527" y="1064165"/>
                    <a:pt x="5845560" y="1202695"/>
                  </a:cubicBezTo>
                  <a:cubicBezTo>
                    <a:pt x="5869593" y="1341225"/>
                    <a:pt x="5847568" y="1541413"/>
                    <a:pt x="5845560" y="1791248"/>
                  </a:cubicBezTo>
                  <a:cubicBezTo>
                    <a:pt x="5843552" y="2041083"/>
                    <a:pt x="5856757" y="2223374"/>
                    <a:pt x="5845560" y="2558926"/>
                  </a:cubicBezTo>
                  <a:cubicBezTo>
                    <a:pt x="5824425" y="2818594"/>
                    <a:pt x="5616537" y="3113891"/>
                    <a:pt x="5333762" y="3070724"/>
                  </a:cubicBezTo>
                  <a:cubicBezTo>
                    <a:pt x="5075567" y="3053109"/>
                    <a:pt x="4997594" y="3091585"/>
                    <a:pt x="4720379" y="3070724"/>
                  </a:cubicBezTo>
                  <a:cubicBezTo>
                    <a:pt x="4443164" y="3049863"/>
                    <a:pt x="4299519" y="3041213"/>
                    <a:pt x="4000322" y="3070724"/>
                  </a:cubicBezTo>
                  <a:cubicBezTo>
                    <a:pt x="3701125" y="3100235"/>
                    <a:pt x="3404109" y="3077266"/>
                    <a:pt x="3226926" y="3070724"/>
                  </a:cubicBezTo>
                  <a:cubicBezTo>
                    <a:pt x="3049743" y="3064182"/>
                    <a:pt x="2852996" y="3096304"/>
                    <a:pt x="2613543" y="3070724"/>
                  </a:cubicBezTo>
                  <a:cubicBezTo>
                    <a:pt x="2374090" y="3045144"/>
                    <a:pt x="2238562" y="3071440"/>
                    <a:pt x="2106836" y="3070724"/>
                  </a:cubicBezTo>
                  <a:cubicBezTo>
                    <a:pt x="1975110" y="3070008"/>
                    <a:pt x="1681246" y="3093736"/>
                    <a:pt x="1493453" y="3070724"/>
                  </a:cubicBezTo>
                  <a:cubicBezTo>
                    <a:pt x="1305660" y="3047712"/>
                    <a:pt x="1009107" y="3091832"/>
                    <a:pt x="773395" y="3070724"/>
                  </a:cubicBezTo>
                  <a:cubicBezTo>
                    <a:pt x="537683" y="3049616"/>
                    <a:pt x="166705" y="3103542"/>
                    <a:pt x="0" y="3070724"/>
                  </a:cubicBezTo>
                  <a:lnTo>
                    <a:pt x="0" y="3070724"/>
                  </a:lnTo>
                  <a:cubicBezTo>
                    <a:pt x="16140" y="2926559"/>
                    <a:pt x="-1892" y="2644862"/>
                    <a:pt x="0" y="2379814"/>
                  </a:cubicBezTo>
                  <a:cubicBezTo>
                    <a:pt x="1892" y="2114766"/>
                    <a:pt x="-16501" y="1978600"/>
                    <a:pt x="0" y="1765672"/>
                  </a:cubicBezTo>
                  <a:cubicBezTo>
                    <a:pt x="16501" y="1552744"/>
                    <a:pt x="9766" y="1431531"/>
                    <a:pt x="0" y="1177119"/>
                  </a:cubicBezTo>
                  <a:cubicBezTo>
                    <a:pt x="-9766" y="922707"/>
                    <a:pt x="-9908" y="740299"/>
                    <a:pt x="0" y="511798"/>
                  </a:cubicBezTo>
                  <a:cubicBezTo>
                    <a:pt x="46151" y="205915"/>
                    <a:pt x="214112" y="-28230"/>
                    <a:pt x="511798" y="0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CBF729A7-E930-57EB-8323-0E57EED01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2062" y="1146193"/>
              <a:ext cx="1176287" cy="1176287"/>
            </a:xfrm>
            <a:custGeom>
              <a:avLst/>
              <a:gdLst>
                <a:gd name="connsiteX0" fmla="*/ 196052 w 1176287"/>
                <a:gd name="connsiteY0" fmla="*/ 0 h 1176287"/>
                <a:gd name="connsiteX1" fmla="*/ 595985 w 1176287"/>
                <a:gd name="connsiteY1" fmla="*/ 0 h 1176287"/>
                <a:gd name="connsiteX2" fmla="*/ 980235 w 1176287"/>
                <a:gd name="connsiteY2" fmla="*/ 0 h 1176287"/>
                <a:gd name="connsiteX3" fmla="*/ 1176287 w 1176287"/>
                <a:gd name="connsiteY3" fmla="*/ 196052 h 1176287"/>
                <a:gd name="connsiteX4" fmla="*/ 1176287 w 1176287"/>
                <a:gd name="connsiteY4" fmla="*/ 656762 h 1176287"/>
                <a:gd name="connsiteX5" fmla="*/ 1176287 w 1176287"/>
                <a:gd name="connsiteY5" fmla="*/ 1176287 h 1176287"/>
                <a:gd name="connsiteX6" fmla="*/ 1176287 w 1176287"/>
                <a:gd name="connsiteY6" fmla="*/ 1176287 h 1176287"/>
                <a:gd name="connsiteX7" fmla="*/ 576381 w 1176287"/>
                <a:gd name="connsiteY7" fmla="*/ 1176287 h 1176287"/>
                <a:gd name="connsiteX8" fmla="*/ 0 w 1176287"/>
                <a:gd name="connsiteY8" fmla="*/ 1176287 h 1176287"/>
                <a:gd name="connsiteX9" fmla="*/ 0 w 1176287"/>
                <a:gd name="connsiteY9" fmla="*/ 1176287 h 1176287"/>
                <a:gd name="connsiteX10" fmla="*/ 0 w 1176287"/>
                <a:gd name="connsiteY10" fmla="*/ 705774 h 1176287"/>
                <a:gd name="connsiteX11" fmla="*/ 0 w 1176287"/>
                <a:gd name="connsiteY11" fmla="*/ 196052 h 1176287"/>
                <a:gd name="connsiteX12" fmla="*/ 196052 w 1176287"/>
                <a:gd name="connsiteY12" fmla="*/ 0 h 117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6287" h="1176287" fill="none" extrusionOk="0">
                  <a:moveTo>
                    <a:pt x="196052" y="0"/>
                  </a:moveTo>
                  <a:cubicBezTo>
                    <a:pt x="325112" y="-7896"/>
                    <a:pt x="492936" y="-1186"/>
                    <a:pt x="595985" y="0"/>
                  </a:cubicBezTo>
                  <a:cubicBezTo>
                    <a:pt x="699034" y="1186"/>
                    <a:pt x="870955" y="-13724"/>
                    <a:pt x="980235" y="0"/>
                  </a:cubicBezTo>
                  <a:cubicBezTo>
                    <a:pt x="1082719" y="-19190"/>
                    <a:pt x="1162232" y="78501"/>
                    <a:pt x="1176287" y="196052"/>
                  </a:cubicBezTo>
                  <a:cubicBezTo>
                    <a:pt x="1171456" y="366680"/>
                    <a:pt x="1167712" y="483701"/>
                    <a:pt x="1176287" y="656762"/>
                  </a:cubicBezTo>
                  <a:cubicBezTo>
                    <a:pt x="1184863" y="829823"/>
                    <a:pt x="1152674" y="930448"/>
                    <a:pt x="1176287" y="1176287"/>
                  </a:cubicBezTo>
                  <a:lnTo>
                    <a:pt x="1176287" y="1176287"/>
                  </a:lnTo>
                  <a:cubicBezTo>
                    <a:pt x="955840" y="1182179"/>
                    <a:pt x="737671" y="1181136"/>
                    <a:pt x="576381" y="1176287"/>
                  </a:cubicBezTo>
                  <a:cubicBezTo>
                    <a:pt x="415091" y="1171438"/>
                    <a:pt x="233531" y="1179863"/>
                    <a:pt x="0" y="1176287"/>
                  </a:cubicBezTo>
                  <a:lnTo>
                    <a:pt x="0" y="1176287"/>
                  </a:lnTo>
                  <a:cubicBezTo>
                    <a:pt x="-4667" y="998068"/>
                    <a:pt x="21378" y="824573"/>
                    <a:pt x="0" y="705774"/>
                  </a:cubicBezTo>
                  <a:cubicBezTo>
                    <a:pt x="-21378" y="586975"/>
                    <a:pt x="23369" y="305688"/>
                    <a:pt x="0" y="196052"/>
                  </a:cubicBezTo>
                  <a:cubicBezTo>
                    <a:pt x="7706" y="79539"/>
                    <a:pt x="81710" y="16555"/>
                    <a:pt x="196052" y="0"/>
                  </a:cubicBezTo>
                  <a:close/>
                </a:path>
                <a:path w="1176287" h="1176287" stroke="0" extrusionOk="0">
                  <a:moveTo>
                    <a:pt x="196052" y="0"/>
                  </a:moveTo>
                  <a:cubicBezTo>
                    <a:pt x="377997" y="18643"/>
                    <a:pt x="403739" y="4065"/>
                    <a:pt x="572460" y="0"/>
                  </a:cubicBezTo>
                  <a:cubicBezTo>
                    <a:pt x="741181" y="-4065"/>
                    <a:pt x="812868" y="-7761"/>
                    <a:pt x="980235" y="0"/>
                  </a:cubicBezTo>
                  <a:cubicBezTo>
                    <a:pt x="1112572" y="-6170"/>
                    <a:pt x="1165115" y="81098"/>
                    <a:pt x="1176287" y="196052"/>
                  </a:cubicBezTo>
                  <a:cubicBezTo>
                    <a:pt x="1155914" y="361593"/>
                    <a:pt x="1192443" y="442962"/>
                    <a:pt x="1176287" y="676367"/>
                  </a:cubicBezTo>
                  <a:cubicBezTo>
                    <a:pt x="1160131" y="909772"/>
                    <a:pt x="1169912" y="977115"/>
                    <a:pt x="1176287" y="1176287"/>
                  </a:cubicBezTo>
                  <a:lnTo>
                    <a:pt x="1176287" y="1176287"/>
                  </a:lnTo>
                  <a:cubicBezTo>
                    <a:pt x="993648" y="1160726"/>
                    <a:pt x="885153" y="1157800"/>
                    <a:pt x="599906" y="1176287"/>
                  </a:cubicBezTo>
                  <a:cubicBezTo>
                    <a:pt x="314659" y="1194774"/>
                    <a:pt x="177040" y="1173483"/>
                    <a:pt x="0" y="1176287"/>
                  </a:cubicBezTo>
                  <a:lnTo>
                    <a:pt x="0" y="1176287"/>
                  </a:lnTo>
                  <a:cubicBezTo>
                    <a:pt x="-17289" y="1045994"/>
                    <a:pt x="8706" y="912425"/>
                    <a:pt x="0" y="715577"/>
                  </a:cubicBezTo>
                  <a:cubicBezTo>
                    <a:pt x="-8706" y="518729"/>
                    <a:pt x="3907" y="339204"/>
                    <a:pt x="0" y="196052"/>
                  </a:cubicBezTo>
                  <a:cubicBezTo>
                    <a:pt x="6836" y="86126"/>
                    <a:pt x="86341" y="13910"/>
                    <a:pt x="196052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FF70ACFB-9587-88BA-43CA-E530ECC7C572}"/>
              </a:ext>
            </a:extLst>
          </p:cNvPr>
          <p:cNvSpPr txBox="1"/>
          <p:nvPr/>
        </p:nvSpPr>
        <p:spPr>
          <a:xfrm>
            <a:off x="6312255" y="1817328"/>
            <a:ext cx="6158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2C616FB-4FED-DDBE-34FF-51FF9362C09F}"/>
              </a:ext>
            </a:extLst>
          </p:cNvPr>
          <p:cNvSpPr txBox="1"/>
          <p:nvPr/>
        </p:nvSpPr>
        <p:spPr>
          <a:xfrm>
            <a:off x="6308931" y="2433426"/>
            <a:ext cx="4827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E0621B9D-6E6A-3E29-A45A-43111A7C5A2C}"/>
              </a:ext>
            </a:extLst>
          </p:cNvPr>
          <p:cNvSpPr/>
          <p:nvPr/>
        </p:nvSpPr>
        <p:spPr>
          <a:xfrm>
            <a:off x="7715663" y="3033729"/>
            <a:ext cx="2455568" cy="746811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x 5 = 20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5AEF14A-D1CB-F98C-8160-0515F3F15FB7}"/>
              </a:ext>
            </a:extLst>
          </p:cNvPr>
          <p:cNvSpPr txBox="1"/>
          <p:nvPr/>
        </p:nvSpPr>
        <p:spPr>
          <a:xfrm>
            <a:off x="6308931" y="3953840"/>
            <a:ext cx="4827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Có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20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3975762A-9B3C-65A2-0773-BB56AD0F59EC}"/>
              </a:ext>
            </a:extLst>
          </p:cNvPr>
          <p:cNvSpPr/>
          <p:nvPr/>
        </p:nvSpPr>
        <p:spPr>
          <a:xfrm>
            <a:off x="527384" y="1208381"/>
            <a:ext cx="4621279" cy="3609768"/>
          </a:xfrm>
          <a:prstGeom prst="roundRect">
            <a:avLst>
              <a:gd name="adj" fmla="val 13086"/>
            </a:avLst>
          </a:prstGeom>
          <a:solidFill>
            <a:srgbClr val="FFFFCC"/>
          </a:solidFill>
          <a:ln w="1905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42510A1-5ECC-54C6-B8A0-4E97D4784B91}"/>
              </a:ext>
            </a:extLst>
          </p:cNvPr>
          <p:cNvGrpSpPr/>
          <p:nvPr/>
        </p:nvGrpSpPr>
        <p:grpSpPr>
          <a:xfrm rot="16200000">
            <a:off x="-523453" y="2720750"/>
            <a:ext cx="3466525" cy="567890"/>
            <a:chOff x="1445342" y="1704109"/>
            <a:chExt cx="2219995" cy="363682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686C4F8-675A-6482-E570-825A353D05C4}"/>
                </a:ext>
              </a:extLst>
            </p:cNvPr>
            <p:cNvSpPr/>
            <p:nvPr/>
          </p:nvSpPr>
          <p:spPr>
            <a:xfrm>
              <a:off x="1445342" y="1704109"/>
              <a:ext cx="2219995" cy="363682"/>
            </a:xfrm>
            <a:prstGeom prst="rect">
              <a:avLst/>
            </a:prstGeom>
            <a:solidFill>
              <a:srgbClr val="FFFF99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D8389A9-84D4-CBE9-ECCE-205120FBEE09}"/>
                </a:ext>
              </a:extLst>
            </p:cNvPr>
            <p:cNvSpPr/>
            <p:nvPr/>
          </p:nvSpPr>
          <p:spPr>
            <a:xfrm>
              <a:off x="1562611" y="1721584"/>
              <a:ext cx="330064" cy="3290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218A483-E813-5041-217C-1255A62D6D49}"/>
                </a:ext>
              </a:extLst>
            </p:cNvPr>
            <p:cNvSpPr/>
            <p:nvPr/>
          </p:nvSpPr>
          <p:spPr>
            <a:xfrm>
              <a:off x="2116367" y="1721402"/>
              <a:ext cx="330064" cy="3290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1F832C4-F5A0-C962-524A-6B6A4BE8EE1D}"/>
                </a:ext>
              </a:extLst>
            </p:cNvPr>
            <p:cNvSpPr/>
            <p:nvPr/>
          </p:nvSpPr>
          <p:spPr>
            <a:xfrm>
              <a:off x="2670123" y="1722683"/>
              <a:ext cx="330064" cy="3290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82E4D4D-3F18-7F6A-C90F-F641460BF594}"/>
                </a:ext>
              </a:extLst>
            </p:cNvPr>
            <p:cNvSpPr/>
            <p:nvPr/>
          </p:nvSpPr>
          <p:spPr>
            <a:xfrm>
              <a:off x="3223879" y="1720905"/>
              <a:ext cx="330064" cy="3290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9F7D609-EE4C-74F5-2CC0-578201049B69}"/>
              </a:ext>
            </a:extLst>
          </p:cNvPr>
          <p:cNvGrpSpPr/>
          <p:nvPr/>
        </p:nvGrpSpPr>
        <p:grpSpPr>
          <a:xfrm rot="16200000">
            <a:off x="2714745" y="2720751"/>
            <a:ext cx="3466525" cy="567890"/>
            <a:chOff x="1445342" y="1704109"/>
            <a:chExt cx="2219995" cy="363682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28288C08-1E3C-C2CF-C836-5A750446E530}"/>
                </a:ext>
              </a:extLst>
            </p:cNvPr>
            <p:cNvSpPr/>
            <p:nvPr/>
          </p:nvSpPr>
          <p:spPr>
            <a:xfrm>
              <a:off x="1445342" y="1704109"/>
              <a:ext cx="2219995" cy="363682"/>
            </a:xfrm>
            <a:prstGeom prst="rect">
              <a:avLst/>
            </a:prstGeom>
            <a:solidFill>
              <a:srgbClr val="FFFF99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8E883CE-0741-F9A0-C36D-D5A584F79BF0}"/>
                </a:ext>
              </a:extLst>
            </p:cNvPr>
            <p:cNvSpPr/>
            <p:nvPr/>
          </p:nvSpPr>
          <p:spPr>
            <a:xfrm>
              <a:off x="1562611" y="1721584"/>
              <a:ext cx="330064" cy="3290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02406141-005D-3DB8-BE3B-86323D62A39B}"/>
                </a:ext>
              </a:extLst>
            </p:cNvPr>
            <p:cNvSpPr/>
            <p:nvPr/>
          </p:nvSpPr>
          <p:spPr>
            <a:xfrm>
              <a:off x="2116367" y="1721402"/>
              <a:ext cx="330064" cy="3290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7DB30F9-454C-E7E0-3516-D35D811A0796}"/>
                </a:ext>
              </a:extLst>
            </p:cNvPr>
            <p:cNvSpPr/>
            <p:nvPr/>
          </p:nvSpPr>
          <p:spPr>
            <a:xfrm>
              <a:off x="2670123" y="1722683"/>
              <a:ext cx="330064" cy="3290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F077E6C-43C2-D75C-02AC-06ED1F4402E8}"/>
                </a:ext>
              </a:extLst>
            </p:cNvPr>
            <p:cNvSpPr/>
            <p:nvPr/>
          </p:nvSpPr>
          <p:spPr>
            <a:xfrm>
              <a:off x="3223879" y="1720905"/>
              <a:ext cx="330064" cy="3290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B0A0097-D3B5-B42A-F653-0664CBEBF6E1}"/>
              </a:ext>
            </a:extLst>
          </p:cNvPr>
          <p:cNvGrpSpPr/>
          <p:nvPr/>
        </p:nvGrpSpPr>
        <p:grpSpPr>
          <a:xfrm rot="16200000">
            <a:off x="286096" y="2729318"/>
            <a:ext cx="3466525" cy="567890"/>
            <a:chOff x="1445342" y="1704109"/>
            <a:chExt cx="2219995" cy="363682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0754C8E-6392-8F4D-2000-9EDD818B9EA8}"/>
                </a:ext>
              </a:extLst>
            </p:cNvPr>
            <p:cNvSpPr/>
            <p:nvPr/>
          </p:nvSpPr>
          <p:spPr>
            <a:xfrm>
              <a:off x="1445342" y="1704109"/>
              <a:ext cx="2219995" cy="363682"/>
            </a:xfrm>
            <a:prstGeom prst="rect">
              <a:avLst/>
            </a:prstGeom>
            <a:solidFill>
              <a:srgbClr val="FFFF99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450EBBA-0884-1BC9-06A4-482ADCED994E}"/>
                </a:ext>
              </a:extLst>
            </p:cNvPr>
            <p:cNvSpPr/>
            <p:nvPr/>
          </p:nvSpPr>
          <p:spPr>
            <a:xfrm>
              <a:off x="1562611" y="1721584"/>
              <a:ext cx="330064" cy="3290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3D94D5E5-3837-4D4E-34B2-7784B7B569F6}"/>
                </a:ext>
              </a:extLst>
            </p:cNvPr>
            <p:cNvSpPr/>
            <p:nvPr/>
          </p:nvSpPr>
          <p:spPr>
            <a:xfrm>
              <a:off x="2116367" y="1721402"/>
              <a:ext cx="330064" cy="3290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DA0F480-FB6E-410B-0466-4C4E6A32A566}"/>
                </a:ext>
              </a:extLst>
            </p:cNvPr>
            <p:cNvSpPr/>
            <p:nvPr/>
          </p:nvSpPr>
          <p:spPr>
            <a:xfrm>
              <a:off x="2670123" y="1722683"/>
              <a:ext cx="330064" cy="3290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988733AE-0196-3055-723E-BF9E738123B9}"/>
                </a:ext>
              </a:extLst>
            </p:cNvPr>
            <p:cNvSpPr/>
            <p:nvPr/>
          </p:nvSpPr>
          <p:spPr>
            <a:xfrm>
              <a:off x="3223879" y="1720905"/>
              <a:ext cx="330064" cy="3290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CB0F468-98B5-B157-6AFE-285666EBDDD2}"/>
              </a:ext>
            </a:extLst>
          </p:cNvPr>
          <p:cNvGrpSpPr/>
          <p:nvPr/>
        </p:nvGrpSpPr>
        <p:grpSpPr>
          <a:xfrm rot="16200000">
            <a:off x="1095646" y="2729319"/>
            <a:ext cx="3466525" cy="567890"/>
            <a:chOff x="1445342" y="1704109"/>
            <a:chExt cx="2219995" cy="363682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20B5A3C-BFC2-60B9-9A1B-D831509C9354}"/>
                </a:ext>
              </a:extLst>
            </p:cNvPr>
            <p:cNvSpPr/>
            <p:nvPr/>
          </p:nvSpPr>
          <p:spPr>
            <a:xfrm>
              <a:off x="1445342" y="1704109"/>
              <a:ext cx="2219995" cy="363682"/>
            </a:xfrm>
            <a:prstGeom prst="rect">
              <a:avLst/>
            </a:prstGeom>
            <a:solidFill>
              <a:srgbClr val="FFFF99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9FB3972B-4042-6A91-CBCD-8ED71D8C40D6}"/>
                </a:ext>
              </a:extLst>
            </p:cNvPr>
            <p:cNvSpPr/>
            <p:nvPr/>
          </p:nvSpPr>
          <p:spPr>
            <a:xfrm>
              <a:off x="1562611" y="1721584"/>
              <a:ext cx="330064" cy="3290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6D2D685E-C280-2AE7-48FD-09623E8FE054}"/>
                </a:ext>
              </a:extLst>
            </p:cNvPr>
            <p:cNvSpPr/>
            <p:nvPr/>
          </p:nvSpPr>
          <p:spPr>
            <a:xfrm>
              <a:off x="2116367" y="1721402"/>
              <a:ext cx="330064" cy="3290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539C809-F567-E171-4382-F7FA496F9FD9}"/>
                </a:ext>
              </a:extLst>
            </p:cNvPr>
            <p:cNvSpPr/>
            <p:nvPr/>
          </p:nvSpPr>
          <p:spPr>
            <a:xfrm>
              <a:off x="2670123" y="1722683"/>
              <a:ext cx="330064" cy="3290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05E5A880-CECC-1FD9-5598-196CA4AB2C3D}"/>
                </a:ext>
              </a:extLst>
            </p:cNvPr>
            <p:cNvSpPr/>
            <p:nvPr/>
          </p:nvSpPr>
          <p:spPr>
            <a:xfrm>
              <a:off x="3223879" y="1720905"/>
              <a:ext cx="330064" cy="3290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7314E678-5D22-7001-8F33-A7ABB64E4B21}"/>
              </a:ext>
            </a:extLst>
          </p:cNvPr>
          <p:cNvGrpSpPr/>
          <p:nvPr/>
        </p:nvGrpSpPr>
        <p:grpSpPr>
          <a:xfrm rot="16200000">
            <a:off x="1905195" y="2729321"/>
            <a:ext cx="3466525" cy="567890"/>
            <a:chOff x="1445342" y="1704109"/>
            <a:chExt cx="2219995" cy="363682"/>
          </a:xfrm>
        </p:grpSpPr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2DB5D323-ED30-CC2E-70EE-75B9C23B106E}"/>
                </a:ext>
              </a:extLst>
            </p:cNvPr>
            <p:cNvSpPr/>
            <p:nvPr/>
          </p:nvSpPr>
          <p:spPr>
            <a:xfrm>
              <a:off x="1445342" y="1704109"/>
              <a:ext cx="2219995" cy="363682"/>
            </a:xfrm>
            <a:prstGeom prst="rect">
              <a:avLst/>
            </a:prstGeom>
            <a:solidFill>
              <a:srgbClr val="FFFF99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0E3FFCD6-0A9D-A7BC-8B22-941249FCA38C}"/>
                </a:ext>
              </a:extLst>
            </p:cNvPr>
            <p:cNvSpPr/>
            <p:nvPr/>
          </p:nvSpPr>
          <p:spPr>
            <a:xfrm>
              <a:off x="1562611" y="1721584"/>
              <a:ext cx="330064" cy="3290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EE08055C-A68F-7806-BD23-4EC2EE211022}"/>
                </a:ext>
              </a:extLst>
            </p:cNvPr>
            <p:cNvSpPr/>
            <p:nvPr/>
          </p:nvSpPr>
          <p:spPr>
            <a:xfrm>
              <a:off x="2116367" y="1721402"/>
              <a:ext cx="330064" cy="3290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25024726-4E20-E348-F2FF-AAAD7CACE876}"/>
                </a:ext>
              </a:extLst>
            </p:cNvPr>
            <p:cNvSpPr/>
            <p:nvPr/>
          </p:nvSpPr>
          <p:spPr>
            <a:xfrm>
              <a:off x="2670123" y="1722683"/>
              <a:ext cx="330064" cy="3290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371F7142-EC9E-519B-83C4-83AB635DD85E}"/>
                </a:ext>
              </a:extLst>
            </p:cNvPr>
            <p:cNvSpPr/>
            <p:nvPr/>
          </p:nvSpPr>
          <p:spPr>
            <a:xfrm>
              <a:off x="3223879" y="1720905"/>
              <a:ext cx="330064" cy="3290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7B3F91D1-FF34-046B-DC1D-B260E4B0F287}"/>
              </a:ext>
            </a:extLst>
          </p:cNvPr>
          <p:cNvSpPr/>
          <p:nvPr/>
        </p:nvSpPr>
        <p:spPr>
          <a:xfrm>
            <a:off x="1265298" y="5112376"/>
            <a:ext cx="3178185" cy="822512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x 5 = ?</a:t>
            </a:r>
          </a:p>
        </p:txBody>
      </p:sp>
    </p:spTree>
    <p:extLst>
      <p:ext uri="{BB962C8B-B14F-4D97-AF65-F5344CB8AC3E}">
        <p14:creationId xmlns:p14="http://schemas.microsoft.com/office/powerpoint/2010/main" val="371512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grpId="0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 tmFilter="0, 0; .2, .5; .8, .5; 1, 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" dur="250" autoRev="1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4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8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1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2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9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0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2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4.07407E-6 L 0.4944 -0.30162 " pathEditMode="relative" rAng="0" ptsTypes="AA">
                                          <p:cBhvr>
                                            <p:cTn id="43" dur="1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714" y="-1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5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57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58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0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4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/>
          <p:bldP spid="45" grpId="0"/>
          <p:bldP spid="46" grpId="0" animBg="1"/>
          <p:bldP spid="47" grpId="0"/>
          <p:bldP spid="116" grpId="0" animBg="1"/>
          <p:bldP spid="11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 tmFilter="0, 0; .2, .5; .8, .5; 1, 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" dur="250" autoRev="1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4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8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1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2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2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4.07407E-6 L 0.4944 -0.30162 " pathEditMode="relative" rAng="0" ptsTypes="AA">
                                          <p:cBhvr>
                                            <p:cTn id="43" dur="1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714" y="-1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5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0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4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/>
          <p:bldP spid="45" grpId="0"/>
          <p:bldP spid="46" grpId="0" animBg="1"/>
          <p:bldP spid="47" grpId="0"/>
          <p:bldP spid="116" grpId="0" animBg="1"/>
          <p:bldP spid="116" grpId="1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154DFD7-9863-434D-4724-7394E021C2B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4">
              <a:extLst>
                <a:ext uri="{FF2B5EF4-FFF2-40B4-BE49-F238E27FC236}">
                  <a16:creationId xmlns:a16="http://schemas.microsoft.com/office/drawing/2014/main" id="{A2B6551F-F6CA-345B-EB46-989A213F31F2}"/>
                </a:ext>
              </a:extLst>
            </p:cNvPr>
            <p:cNvSpPr txBox="1"/>
            <p:nvPr/>
          </p:nvSpPr>
          <p:spPr>
            <a:xfrm>
              <a:off x="8150087" y="1809427"/>
              <a:ext cx="18699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/>
                <a:t>NGUYỄN NHẬT</a:t>
              </a:r>
            </a:p>
            <a:p>
              <a:r>
                <a:rPr lang="en-US" b="1" dirty="0"/>
                <a:t>BẢO CHÂU</a:t>
              </a:r>
              <a:endParaRPr lang="en-SG" b="1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DFF52BD-A1B9-79D8-896B-2B87A9FA6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373C370-5F41-3DAA-990A-9EE71CECFCC0}"/>
              </a:ext>
            </a:extLst>
          </p:cNvPr>
          <p:cNvSpPr/>
          <p:nvPr/>
        </p:nvSpPr>
        <p:spPr>
          <a:xfrm>
            <a:off x="182341" y="114366"/>
            <a:ext cx="7967746" cy="3410712"/>
          </a:xfrm>
          <a:custGeom>
            <a:avLst/>
            <a:gdLst>
              <a:gd name="connsiteX0" fmla="*/ 0 w 7967746"/>
              <a:gd name="connsiteY0" fmla="*/ 341412 h 3410712"/>
              <a:gd name="connsiteX1" fmla="*/ 341412 w 7967746"/>
              <a:gd name="connsiteY1" fmla="*/ 0 h 3410712"/>
              <a:gd name="connsiteX2" fmla="*/ 7626334 w 7967746"/>
              <a:gd name="connsiteY2" fmla="*/ 0 h 3410712"/>
              <a:gd name="connsiteX3" fmla="*/ 7967746 w 7967746"/>
              <a:gd name="connsiteY3" fmla="*/ 341412 h 3410712"/>
              <a:gd name="connsiteX4" fmla="*/ 7967746 w 7967746"/>
              <a:gd name="connsiteY4" fmla="*/ 3069300 h 3410712"/>
              <a:gd name="connsiteX5" fmla="*/ 7626334 w 7967746"/>
              <a:gd name="connsiteY5" fmla="*/ 3410712 h 3410712"/>
              <a:gd name="connsiteX6" fmla="*/ 341412 w 7967746"/>
              <a:gd name="connsiteY6" fmla="*/ 3410712 h 3410712"/>
              <a:gd name="connsiteX7" fmla="*/ 0 w 7967746"/>
              <a:gd name="connsiteY7" fmla="*/ 3069300 h 3410712"/>
              <a:gd name="connsiteX8" fmla="*/ 0 w 7967746"/>
              <a:gd name="connsiteY8" fmla="*/ 341412 h 3410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67746" h="3410712" fill="none" extrusionOk="0">
                <a:moveTo>
                  <a:pt x="0" y="341412"/>
                </a:moveTo>
                <a:cubicBezTo>
                  <a:pt x="523" y="158077"/>
                  <a:pt x="179789" y="-19827"/>
                  <a:pt x="341412" y="0"/>
                </a:cubicBezTo>
                <a:cubicBezTo>
                  <a:pt x="2541458" y="139772"/>
                  <a:pt x="5764867" y="14259"/>
                  <a:pt x="7626334" y="0"/>
                </a:cubicBezTo>
                <a:cubicBezTo>
                  <a:pt x="7799666" y="-2540"/>
                  <a:pt x="7980960" y="142094"/>
                  <a:pt x="7967746" y="341412"/>
                </a:cubicBezTo>
                <a:cubicBezTo>
                  <a:pt x="7927294" y="1525092"/>
                  <a:pt x="8074819" y="1916889"/>
                  <a:pt x="7967746" y="3069300"/>
                </a:cubicBezTo>
                <a:cubicBezTo>
                  <a:pt x="7952218" y="3274351"/>
                  <a:pt x="7825592" y="3410327"/>
                  <a:pt x="7626334" y="3410712"/>
                </a:cubicBezTo>
                <a:cubicBezTo>
                  <a:pt x="5645710" y="3298758"/>
                  <a:pt x="3957363" y="3384479"/>
                  <a:pt x="341412" y="3410712"/>
                </a:cubicBezTo>
                <a:cubicBezTo>
                  <a:pt x="147899" y="3379034"/>
                  <a:pt x="240" y="3269243"/>
                  <a:pt x="0" y="3069300"/>
                </a:cubicBezTo>
                <a:cubicBezTo>
                  <a:pt x="-155877" y="2023847"/>
                  <a:pt x="-40573" y="1270289"/>
                  <a:pt x="0" y="341412"/>
                </a:cubicBezTo>
                <a:close/>
              </a:path>
              <a:path w="7967746" h="3410712" stroke="0" extrusionOk="0">
                <a:moveTo>
                  <a:pt x="0" y="341412"/>
                </a:moveTo>
                <a:cubicBezTo>
                  <a:pt x="-2331" y="128226"/>
                  <a:pt x="168895" y="13316"/>
                  <a:pt x="341412" y="0"/>
                </a:cubicBezTo>
                <a:cubicBezTo>
                  <a:pt x="2649845" y="-123725"/>
                  <a:pt x="4168269" y="31472"/>
                  <a:pt x="7626334" y="0"/>
                </a:cubicBezTo>
                <a:cubicBezTo>
                  <a:pt x="7791588" y="1341"/>
                  <a:pt x="7979554" y="169045"/>
                  <a:pt x="7967746" y="341412"/>
                </a:cubicBezTo>
                <a:cubicBezTo>
                  <a:pt x="7885380" y="1063057"/>
                  <a:pt x="8133919" y="1972512"/>
                  <a:pt x="7967746" y="3069300"/>
                </a:cubicBezTo>
                <a:cubicBezTo>
                  <a:pt x="7954742" y="3279694"/>
                  <a:pt x="7813039" y="3408732"/>
                  <a:pt x="7626334" y="3410712"/>
                </a:cubicBezTo>
                <a:cubicBezTo>
                  <a:pt x="4852676" y="3347443"/>
                  <a:pt x="1133241" y="3272886"/>
                  <a:pt x="341412" y="3410712"/>
                </a:cubicBezTo>
                <a:cubicBezTo>
                  <a:pt x="138083" y="3378853"/>
                  <a:pt x="6518" y="3258396"/>
                  <a:pt x="0" y="3069300"/>
                </a:cubicBezTo>
                <a:cubicBezTo>
                  <a:pt x="-143197" y="2001624"/>
                  <a:pt x="-97552" y="1457868"/>
                  <a:pt x="0" y="341412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prstGeom prst="roundRect">
                    <a:avLst>
                      <a:gd name="adj" fmla="val 1001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BC14DF-3CB8-4A01-DFEB-525DB9CB0C8F}"/>
              </a:ext>
            </a:extLst>
          </p:cNvPr>
          <p:cNvSpPr txBox="1"/>
          <p:nvPr/>
        </p:nvSpPr>
        <p:spPr>
          <a:xfrm>
            <a:off x="2573924" y="1125159"/>
            <a:ext cx="2621871" cy="1007434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76200">
                    <a:schemeClr val="bg1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TOÁN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016E30-C949-88BC-AD0C-B54ACEF04CA6}"/>
              </a:ext>
            </a:extLst>
          </p:cNvPr>
          <p:cNvSpPr txBox="1"/>
          <p:nvPr/>
        </p:nvSpPr>
        <p:spPr>
          <a:xfrm>
            <a:off x="347993" y="294162"/>
            <a:ext cx="7636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UTM Edwardian" panose="02040603050506020204" pitchFamily="18" charset="0"/>
              </a:rPr>
              <a:t>Thứ</a:t>
            </a:r>
            <a:r>
              <a:rPr lang="en-US" sz="4800" b="1" dirty="0">
                <a:solidFill>
                  <a:srgbClr val="002060"/>
                </a:solidFill>
                <a:latin typeface="UTM Edwardian" panose="02040603050506020204" pitchFamily="18" charset="0"/>
              </a:rPr>
              <a:t> … </a:t>
            </a:r>
            <a:r>
              <a:rPr lang="en-US" sz="4800" b="1" dirty="0" err="1">
                <a:solidFill>
                  <a:srgbClr val="002060"/>
                </a:solidFill>
                <a:latin typeface="UTM Edwardian" panose="02040603050506020204" pitchFamily="18" charset="0"/>
              </a:rPr>
              <a:t>ngày</a:t>
            </a:r>
            <a:r>
              <a:rPr lang="en-US" sz="4800" b="1" dirty="0">
                <a:solidFill>
                  <a:srgbClr val="002060"/>
                </a:solidFill>
                <a:latin typeface="UTM Edwardian" panose="02040603050506020204" pitchFamily="18" charset="0"/>
              </a:rPr>
              <a:t> … </a:t>
            </a:r>
            <a:r>
              <a:rPr lang="en-US" sz="4800" b="1" dirty="0" err="1">
                <a:solidFill>
                  <a:srgbClr val="002060"/>
                </a:solidFill>
                <a:latin typeface="UTM Edwardian" panose="02040603050506020204" pitchFamily="18" charset="0"/>
              </a:rPr>
              <a:t>tháng</a:t>
            </a:r>
            <a:r>
              <a:rPr lang="en-US" sz="4800" b="1" dirty="0">
                <a:solidFill>
                  <a:srgbClr val="002060"/>
                </a:solidFill>
                <a:latin typeface="UTM Edwardian" panose="02040603050506020204" pitchFamily="18" charset="0"/>
              </a:rPr>
              <a:t> … </a:t>
            </a:r>
            <a:r>
              <a:rPr lang="en-US" sz="4800" b="1" dirty="0" err="1">
                <a:solidFill>
                  <a:srgbClr val="002060"/>
                </a:solidFill>
                <a:latin typeface="UTM Edwardian" panose="02040603050506020204" pitchFamily="18" charset="0"/>
              </a:rPr>
              <a:t>năm</a:t>
            </a:r>
            <a:r>
              <a:rPr lang="en-US" sz="4800" b="1" dirty="0">
                <a:solidFill>
                  <a:srgbClr val="002060"/>
                </a:solidFill>
                <a:latin typeface="UTM Edwardian" panose="02040603050506020204" pitchFamily="18" charset="0"/>
              </a:rPr>
              <a:t> 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849216-1B7E-237F-C47A-88674A0EBC5A}"/>
              </a:ext>
            </a:extLst>
          </p:cNvPr>
          <p:cNvSpPr txBox="1"/>
          <p:nvPr/>
        </p:nvSpPr>
        <p:spPr>
          <a:xfrm>
            <a:off x="277654" y="2132593"/>
            <a:ext cx="7636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rgbClr val="CC9900"/>
                  </a:solidFill>
                  <a:prstDash val="solid"/>
                </a:ln>
                <a:solidFill>
                  <a:srgbClr val="FFED01"/>
                </a:solidFill>
                <a:effectLst>
                  <a:outerShdw blurRad="12700" dist="38100" dir="2700000" algn="tl" rotWithShape="0">
                    <a:schemeClr val="accent4">
                      <a:lumMod val="75000"/>
                    </a:schemeClr>
                  </a:outerShdw>
                </a:effectLst>
                <a:latin typeface="#9Slide05 SVNClementine" panose="020F0502020204030203" pitchFamily="34" charset="0"/>
              </a:rPr>
              <a:t>ÔN TẬP PHÉP NHÂN</a:t>
            </a:r>
          </a:p>
        </p:txBody>
      </p:sp>
    </p:spTree>
    <p:extLst>
      <p:ext uri="{BB962C8B-B14F-4D97-AF65-F5344CB8AC3E}">
        <p14:creationId xmlns:p14="http://schemas.microsoft.com/office/powerpoint/2010/main" val="108025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42FB93-6FBC-53E4-9061-114DC7A445E1}"/>
              </a:ext>
            </a:extLst>
          </p:cNvPr>
          <p:cNvSpPr/>
          <p:nvPr/>
        </p:nvSpPr>
        <p:spPr>
          <a:xfrm>
            <a:off x="278296" y="265043"/>
            <a:ext cx="11741426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AB56C24-5521-AFAB-71D2-631D52F231BC}"/>
              </a:ext>
            </a:extLst>
          </p:cNvPr>
          <p:cNvGrpSpPr/>
          <p:nvPr/>
        </p:nvGrpSpPr>
        <p:grpSpPr>
          <a:xfrm>
            <a:off x="1242000" y="361250"/>
            <a:ext cx="4599326" cy="3592620"/>
            <a:chOff x="1356852" y="1469340"/>
            <a:chExt cx="2959510" cy="2311729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681C5A92-FE52-954B-AF92-44F8CD7AD397}"/>
                </a:ext>
              </a:extLst>
            </p:cNvPr>
            <p:cNvSpPr/>
            <p:nvPr/>
          </p:nvSpPr>
          <p:spPr>
            <a:xfrm>
              <a:off x="1356852" y="1469340"/>
              <a:ext cx="2959510" cy="2311729"/>
            </a:xfrm>
            <a:prstGeom prst="roundRect">
              <a:avLst>
                <a:gd name="adj" fmla="val 13086"/>
              </a:avLst>
            </a:prstGeom>
            <a:solidFill>
              <a:srgbClr val="FFFFCC"/>
            </a:solidFill>
            <a:ln w="1905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2919C9DC-85B2-9BFB-F72C-0013C7B33426}"/>
                </a:ext>
              </a:extLst>
            </p:cNvPr>
            <p:cNvGrpSpPr/>
            <p:nvPr/>
          </p:nvGrpSpPr>
          <p:grpSpPr>
            <a:xfrm>
              <a:off x="1445342" y="1704109"/>
              <a:ext cx="2783757" cy="363682"/>
              <a:chOff x="1445342" y="1704109"/>
              <a:chExt cx="2783757" cy="363682"/>
            </a:xfrm>
          </p:grpSpPr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256ABD71-1C19-512D-2336-51D1AA65BDA7}"/>
                  </a:ext>
                </a:extLst>
              </p:cNvPr>
              <p:cNvSpPr/>
              <p:nvPr/>
            </p:nvSpPr>
            <p:spPr>
              <a:xfrm>
                <a:off x="1445342" y="1704109"/>
                <a:ext cx="2783757" cy="363682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C5D779F5-C2B3-566E-24F0-E37E880DA698}"/>
                  </a:ext>
                </a:extLst>
              </p:cNvPr>
              <p:cNvSpPr/>
              <p:nvPr/>
            </p:nvSpPr>
            <p:spPr>
              <a:xfrm>
                <a:off x="1562611" y="1721584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D3908D32-4CF3-0E18-422A-E8F7AB744478}"/>
                  </a:ext>
                </a:extLst>
              </p:cNvPr>
              <p:cNvSpPr/>
              <p:nvPr/>
            </p:nvSpPr>
            <p:spPr>
              <a:xfrm>
                <a:off x="3777635" y="1721403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7D6974EF-1D3E-A855-E7D3-25942F5567F1}"/>
                  </a:ext>
                </a:extLst>
              </p:cNvPr>
              <p:cNvSpPr/>
              <p:nvPr/>
            </p:nvSpPr>
            <p:spPr>
              <a:xfrm>
                <a:off x="2116367" y="1721402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C3C4CFFB-0E2F-9B40-4A37-941ACB35BD33}"/>
                  </a:ext>
                </a:extLst>
              </p:cNvPr>
              <p:cNvSpPr/>
              <p:nvPr/>
            </p:nvSpPr>
            <p:spPr>
              <a:xfrm>
                <a:off x="2670123" y="1722683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F30FB84F-F901-4D9C-1BE2-087929B38BF8}"/>
                  </a:ext>
                </a:extLst>
              </p:cNvPr>
              <p:cNvSpPr/>
              <p:nvPr/>
            </p:nvSpPr>
            <p:spPr>
              <a:xfrm>
                <a:off x="3223879" y="1720905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CB4284FA-6E3A-EED9-BFB4-5C2E3FC5B366}"/>
                </a:ext>
              </a:extLst>
            </p:cNvPr>
            <p:cNvGrpSpPr/>
            <p:nvPr/>
          </p:nvGrpSpPr>
          <p:grpSpPr>
            <a:xfrm>
              <a:off x="1443276" y="2723821"/>
              <a:ext cx="2783757" cy="363682"/>
              <a:chOff x="1445342" y="1704109"/>
              <a:chExt cx="2783757" cy="363682"/>
            </a:xfrm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20853DB6-8CF4-A25D-749F-01F87E30DC9F}"/>
                  </a:ext>
                </a:extLst>
              </p:cNvPr>
              <p:cNvSpPr/>
              <p:nvPr/>
            </p:nvSpPr>
            <p:spPr>
              <a:xfrm>
                <a:off x="1445342" y="1704109"/>
                <a:ext cx="2783757" cy="363682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7E55C5E9-5A57-52F0-130C-29EFC3589A9D}"/>
                  </a:ext>
                </a:extLst>
              </p:cNvPr>
              <p:cNvSpPr/>
              <p:nvPr/>
            </p:nvSpPr>
            <p:spPr>
              <a:xfrm>
                <a:off x="1562611" y="1721584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A8AE81BD-1635-789C-3464-1264B4C2A66B}"/>
                  </a:ext>
                </a:extLst>
              </p:cNvPr>
              <p:cNvSpPr/>
              <p:nvPr/>
            </p:nvSpPr>
            <p:spPr>
              <a:xfrm>
                <a:off x="3777635" y="1721403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3DC94BE9-DFB1-C663-41B3-FCA8F89AD9DB}"/>
                  </a:ext>
                </a:extLst>
              </p:cNvPr>
              <p:cNvSpPr/>
              <p:nvPr/>
            </p:nvSpPr>
            <p:spPr>
              <a:xfrm>
                <a:off x="2116367" y="1721402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5AB90FAC-7A60-0C37-EA6A-02949BC0535E}"/>
                  </a:ext>
                </a:extLst>
              </p:cNvPr>
              <p:cNvSpPr/>
              <p:nvPr/>
            </p:nvSpPr>
            <p:spPr>
              <a:xfrm>
                <a:off x="2670123" y="1722683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6C131C18-198B-3A39-00CE-09E67AD7B3B5}"/>
                  </a:ext>
                </a:extLst>
              </p:cNvPr>
              <p:cNvSpPr/>
              <p:nvPr/>
            </p:nvSpPr>
            <p:spPr>
              <a:xfrm>
                <a:off x="3223879" y="1720905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0DF7DF58-71E1-7E30-ECD7-4F3604407D62}"/>
                </a:ext>
              </a:extLst>
            </p:cNvPr>
            <p:cNvGrpSpPr/>
            <p:nvPr/>
          </p:nvGrpSpPr>
          <p:grpSpPr>
            <a:xfrm>
              <a:off x="1443276" y="2213965"/>
              <a:ext cx="2783757" cy="363682"/>
              <a:chOff x="1445342" y="1704109"/>
              <a:chExt cx="2783757" cy="363682"/>
            </a:xfrm>
          </p:grpSpPr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41195C2-9FC6-7EEB-CE8D-BCB04CD16BAC}"/>
                  </a:ext>
                </a:extLst>
              </p:cNvPr>
              <p:cNvSpPr/>
              <p:nvPr/>
            </p:nvSpPr>
            <p:spPr>
              <a:xfrm>
                <a:off x="1445342" y="1704109"/>
                <a:ext cx="2783757" cy="363682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6E0C93AD-3CF7-E852-3D8E-0C24FDAA5634}"/>
                  </a:ext>
                </a:extLst>
              </p:cNvPr>
              <p:cNvSpPr/>
              <p:nvPr/>
            </p:nvSpPr>
            <p:spPr>
              <a:xfrm>
                <a:off x="1562611" y="1721584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F230E256-58F4-38E4-1DC1-BED25428480C}"/>
                  </a:ext>
                </a:extLst>
              </p:cNvPr>
              <p:cNvSpPr/>
              <p:nvPr/>
            </p:nvSpPr>
            <p:spPr>
              <a:xfrm>
                <a:off x="3777635" y="1721403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31C94ABE-7CF3-EE19-D514-96109B13F575}"/>
                  </a:ext>
                </a:extLst>
              </p:cNvPr>
              <p:cNvSpPr/>
              <p:nvPr/>
            </p:nvSpPr>
            <p:spPr>
              <a:xfrm>
                <a:off x="2116367" y="1721402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C2CECC8E-C7EE-4105-622C-FEF2849E02AF}"/>
                  </a:ext>
                </a:extLst>
              </p:cNvPr>
              <p:cNvSpPr/>
              <p:nvPr/>
            </p:nvSpPr>
            <p:spPr>
              <a:xfrm>
                <a:off x="2670123" y="1722683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6F0EE324-54A3-6DB0-6F66-8938EC60E80A}"/>
                  </a:ext>
                </a:extLst>
              </p:cNvPr>
              <p:cNvSpPr/>
              <p:nvPr/>
            </p:nvSpPr>
            <p:spPr>
              <a:xfrm>
                <a:off x="3223879" y="1720905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F42E8B58-4E7A-4C6D-1909-3D8928C9EB8C}"/>
                </a:ext>
              </a:extLst>
            </p:cNvPr>
            <p:cNvGrpSpPr/>
            <p:nvPr/>
          </p:nvGrpSpPr>
          <p:grpSpPr>
            <a:xfrm>
              <a:off x="1443276" y="3233676"/>
              <a:ext cx="2783757" cy="363682"/>
              <a:chOff x="1445342" y="1704109"/>
              <a:chExt cx="2783757" cy="363682"/>
            </a:xfrm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A9C44F9D-4CDB-9E79-E59C-C1F518C69BA5}"/>
                  </a:ext>
                </a:extLst>
              </p:cNvPr>
              <p:cNvSpPr/>
              <p:nvPr/>
            </p:nvSpPr>
            <p:spPr>
              <a:xfrm>
                <a:off x="1445342" y="1704109"/>
                <a:ext cx="2783757" cy="363682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EA7AEC1F-052C-575E-4019-FC539BDEBA46}"/>
                  </a:ext>
                </a:extLst>
              </p:cNvPr>
              <p:cNvSpPr/>
              <p:nvPr/>
            </p:nvSpPr>
            <p:spPr>
              <a:xfrm>
                <a:off x="1562611" y="1721584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990FF585-F277-0281-9323-851FDB065090}"/>
                  </a:ext>
                </a:extLst>
              </p:cNvPr>
              <p:cNvSpPr/>
              <p:nvPr/>
            </p:nvSpPr>
            <p:spPr>
              <a:xfrm>
                <a:off x="3777635" y="1721403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58A69B5B-8DC3-BBAE-126A-41FD4848A6AA}"/>
                  </a:ext>
                </a:extLst>
              </p:cNvPr>
              <p:cNvSpPr/>
              <p:nvPr/>
            </p:nvSpPr>
            <p:spPr>
              <a:xfrm>
                <a:off x="2116367" y="1721402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5940ABCF-0F30-AF08-C5EE-5DBA52D521FE}"/>
                  </a:ext>
                </a:extLst>
              </p:cNvPr>
              <p:cNvSpPr/>
              <p:nvPr/>
            </p:nvSpPr>
            <p:spPr>
              <a:xfrm>
                <a:off x="2670123" y="1722683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28124C05-4A55-0991-F30E-0B4D1F7538AD}"/>
                  </a:ext>
                </a:extLst>
              </p:cNvPr>
              <p:cNvSpPr/>
              <p:nvPr/>
            </p:nvSpPr>
            <p:spPr>
              <a:xfrm>
                <a:off x="3223879" y="1720905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550CD9B-2636-D933-6846-E7FAFB0FC5E8}"/>
              </a:ext>
            </a:extLst>
          </p:cNvPr>
          <p:cNvGrpSpPr/>
          <p:nvPr/>
        </p:nvGrpSpPr>
        <p:grpSpPr>
          <a:xfrm>
            <a:off x="6346596" y="361250"/>
            <a:ext cx="4599326" cy="3592620"/>
            <a:chOff x="7116123" y="1982083"/>
            <a:chExt cx="2959510" cy="2311729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22DBD2FD-25FB-54B9-B07E-80AE45B46E19}"/>
                </a:ext>
              </a:extLst>
            </p:cNvPr>
            <p:cNvSpPr/>
            <p:nvPr/>
          </p:nvSpPr>
          <p:spPr>
            <a:xfrm>
              <a:off x="7116123" y="1982083"/>
              <a:ext cx="2959510" cy="2311729"/>
            </a:xfrm>
            <a:prstGeom prst="roundRect">
              <a:avLst>
                <a:gd name="adj" fmla="val 13086"/>
              </a:avLst>
            </a:prstGeom>
            <a:solidFill>
              <a:srgbClr val="FFFFCC"/>
            </a:solidFill>
            <a:ln w="1905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0A11B477-528D-4354-7E5C-1030CD1CCAFA}"/>
                </a:ext>
              </a:extLst>
            </p:cNvPr>
            <p:cNvGrpSpPr/>
            <p:nvPr/>
          </p:nvGrpSpPr>
          <p:grpSpPr>
            <a:xfrm rot="16200000">
              <a:off x="6443157" y="2950618"/>
              <a:ext cx="2219995" cy="363682"/>
              <a:chOff x="1445342" y="1704109"/>
              <a:chExt cx="2219995" cy="363682"/>
            </a:xfrm>
          </p:grpSpPr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A4918B89-7EAD-9C15-B08E-EDB9DBB5675F}"/>
                  </a:ext>
                </a:extLst>
              </p:cNvPr>
              <p:cNvSpPr/>
              <p:nvPr/>
            </p:nvSpPr>
            <p:spPr>
              <a:xfrm>
                <a:off x="1445342" y="1704109"/>
                <a:ext cx="2219995" cy="363682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21728F2D-E046-92F7-07FB-2A5923EBE557}"/>
                  </a:ext>
                </a:extLst>
              </p:cNvPr>
              <p:cNvSpPr/>
              <p:nvPr/>
            </p:nvSpPr>
            <p:spPr>
              <a:xfrm>
                <a:off x="1562611" y="1721584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54534DCB-2466-FF56-C30B-8E2E81629883}"/>
                  </a:ext>
                </a:extLst>
              </p:cNvPr>
              <p:cNvSpPr/>
              <p:nvPr/>
            </p:nvSpPr>
            <p:spPr>
              <a:xfrm>
                <a:off x="2116367" y="1721402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138F14A8-424C-35CC-9914-02D7D9DEA45C}"/>
                  </a:ext>
                </a:extLst>
              </p:cNvPr>
              <p:cNvSpPr/>
              <p:nvPr/>
            </p:nvSpPr>
            <p:spPr>
              <a:xfrm>
                <a:off x="2670123" y="1722683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D01936AC-0D00-D1E7-55B1-3D88E4876B71}"/>
                  </a:ext>
                </a:extLst>
              </p:cNvPr>
              <p:cNvSpPr/>
              <p:nvPr/>
            </p:nvSpPr>
            <p:spPr>
              <a:xfrm>
                <a:off x="3223879" y="1720905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EECA01DA-82C1-6459-E9EB-31E3D8129E9F}"/>
                </a:ext>
              </a:extLst>
            </p:cNvPr>
            <p:cNvGrpSpPr/>
            <p:nvPr/>
          </p:nvGrpSpPr>
          <p:grpSpPr>
            <a:xfrm rot="16200000">
              <a:off x="8516929" y="2950619"/>
              <a:ext cx="2219995" cy="363682"/>
              <a:chOff x="1445342" y="1704109"/>
              <a:chExt cx="2219995" cy="363682"/>
            </a:xfrm>
          </p:grpSpPr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5A8D0AC6-7EE6-C5D2-305B-A9E867CA4F70}"/>
                  </a:ext>
                </a:extLst>
              </p:cNvPr>
              <p:cNvSpPr/>
              <p:nvPr/>
            </p:nvSpPr>
            <p:spPr>
              <a:xfrm>
                <a:off x="1445342" y="1704109"/>
                <a:ext cx="2219995" cy="363682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F150B070-1CE7-01A6-5481-0C83BB3CEF95}"/>
                  </a:ext>
                </a:extLst>
              </p:cNvPr>
              <p:cNvSpPr/>
              <p:nvPr/>
            </p:nvSpPr>
            <p:spPr>
              <a:xfrm>
                <a:off x="1562611" y="1721584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0F785619-983B-5FCC-1338-6D27B5C48082}"/>
                  </a:ext>
                </a:extLst>
              </p:cNvPr>
              <p:cNvSpPr/>
              <p:nvPr/>
            </p:nvSpPr>
            <p:spPr>
              <a:xfrm>
                <a:off x="2116367" y="1721402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D1F9EA9D-2DE5-5BC2-2F16-FC5D5FD971E6}"/>
                  </a:ext>
                </a:extLst>
              </p:cNvPr>
              <p:cNvSpPr/>
              <p:nvPr/>
            </p:nvSpPr>
            <p:spPr>
              <a:xfrm>
                <a:off x="2670123" y="1722683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526DCAD7-F3E1-EDDC-1C32-624310F1208B}"/>
                  </a:ext>
                </a:extLst>
              </p:cNvPr>
              <p:cNvSpPr/>
              <p:nvPr/>
            </p:nvSpPr>
            <p:spPr>
              <a:xfrm>
                <a:off x="3223879" y="1720905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311CC67C-BDAB-AFE2-4E6F-DB1D2D057657}"/>
                </a:ext>
              </a:extLst>
            </p:cNvPr>
            <p:cNvGrpSpPr/>
            <p:nvPr/>
          </p:nvGrpSpPr>
          <p:grpSpPr>
            <a:xfrm rot="16200000">
              <a:off x="6961600" y="2956105"/>
              <a:ext cx="2219995" cy="363682"/>
              <a:chOff x="1445342" y="1704109"/>
              <a:chExt cx="2219995" cy="363682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B56DCECC-25D3-BD58-7A9E-16E089C162AA}"/>
                  </a:ext>
                </a:extLst>
              </p:cNvPr>
              <p:cNvSpPr/>
              <p:nvPr/>
            </p:nvSpPr>
            <p:spPr>
              <a:xfrm>
                <a:off x="1445342" y="1704109"/>
                <a:ext cx="2219995" cy="363682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5423BA6D-1441-69A8-0F3D-45A701077DC3}"/>
                  </a:ext>
                </a:extLst>
              </p:cNvPr>
              <p:cNvSpPr/>
              <p:nvPr/>
            </p:nvSpPr>
            <p:spPr>
              <a:xfrm>
                <a:off x="1562611" y="1721584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44EDF38D-4907-7B4A-7275-3A86F308BAC6}"/>
                  </a:ext>
                </a:extLst>
              </p:cNvPr>
              <p:cNvSpPr/>
              <p:nvPr/>
            </p:nvSpPr>
            <p:spPr>
              <a:xfrm>
                <a:off x="2116367" y="1721402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0929C1F7-949A-41A2-D6F3-974F0E5FFF29}"/>
                  </a:ext>
                </a:extLst>
              </p:cNvPr>
              <p:cNvSpPr/>
              <p:nvPr/>
            </p:nvSpPr>
            <p:spPr>
              <a:xfrm>
                <a:off x="2670123" y="1722683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CAEFC568-D64F-91E6-5498-EE3461621AFB}"/>
                  </a:ext>
                </a:extLst>
              </p:cNvPr>
              <p:cNvSpPr/>
              <p:nvPr/>
            </p:nvSpPr>
            <p:spPr>
              <a:xfrm>
                <a:off x="3223879" y="1720905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415AC7C9-D6AE-5E61-F0B7-420A747DFCFE}"/>
                </a:ext>
              </a:extLst>
            </p:cNvPr>
            <p:cNvGrpSpPr/>
            <p:nvPr/>
          </p:nvGrpSpPr>
          <p:grpSpPr>
            <a:xfrm rot="16200000">
              <a:off x="7480043" y="2956106"/>
              <a:ext cx="2219995" cy="363682"/>
              <a:chOff x="1445342" y="1704109"/>
              <a:chExt cx="2219995" cy="363682"/>
            </a:xfrm>
          </p:grpSpPr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997E5A88-F166-1883-E0B4-331D4A57C25E}"/>
                  </a:ext>
                </a:extLst>
              </p:cNvPr>
              <p:cNvSpPr/>
              <p:nvPr/>
            </p:nvSpPr>
            <p:spPr>
              <a:xfrm>
                <a:off x="1445342" y="1704109"/>
                <a:ext cx="2219995" cy="363682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618EBD94-DD82-D3E9-F53B-EAF2E9658FF0}"/>
                  </a:ext>
                </a:extLst>
              </p:cNvPr>
              <p:cNvSpPr/>
              <p:nvPr/>
            </p:nvSpPr>
            <p:spPr>
              <a:xfrm>
                <a:off x="1562611" y="1721584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2F83C615-D8F7-5058-C817-F66BD119E3E3}"/>
                  </a:ext>
                </a:extLst>
              </p:cNvPr>
              <p:cNvSpPr/>
              <p:nvPr/>
            </p:nvSpPr>
            <p:spPr>
              <a:xfrm>
                <a:off x="2116367" y="1721402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65CA1C1C-3CD9-AF3B-C807-A2023C536017}"/>
                  </a:ext>
                </a:extLst>
              </p:cNvPr>
              <p:cNvSpPr/>
              <p:nvPr/>
            </p:nvSpPr>
            <p:spPr>
              <a:xfrm>
                <a:off x="2670123" y="1722683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310859BF-E8F5-784A-784D-E9AAAF17F94B}"/>
                  </a:ext>
                </a:extLst>
              </p:cNvPr>
              <p:cNvSpPr/>
              <p:nvPr/>
            </p:nvSpPr>
            <p:spPr>
              <a:xfrm>
                <a:off x="3223879" y="1720905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68FBD8A7-03A2-CF2E-008B-B07839AF0DB9}"/>
                </a:ext>
              </a:extLst>
            </p:cNvPr>
            <p:cNvGrpSpPr/>
            <p:nvPr/>
          </p:nvGrpSpPr>
          <p:grpSpPr>
            <a:xfrm rot="16200000">
              <a:off x="7998486" y="2956107"/>
              <a:ext cx="2219995" cy="363682"/>
              <a:chOff x="1445342" y="1704109"/>
              <a:chExt cx="2219995" cy="363682"/>
            </a:xfrm>
          </p:grpSpPr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9A3E487B-D9F4-C807-CF07-C10F201C1A8E}"/>
                  </a:ext>
                </a:extLst>
              </p:cNvPr>
              <p:cNvSpPr/>
              <p:nvPr/>
            </p:nvSpPr>
            <p:spPr>
              <a:xfrm>
                <a:off x="1445342" y="1704109"/>
                <a:ext cx="2219995" cy="363682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E8F0D684-4ED8-039D-D1A4-A192A17EDA51}"/>
                  </a:ext>
                </a:extLst>
              </p:cNvPr>
              <p:cNvSpPr/>
              <p:nvPr/>
            </p:nvSpPr>
            <p:spPr>
              <a:xfrm>
                <a:off x="1562611" y="1721584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27327F39-98D3-F035-D85A-A6719C75F29F}"/>
                  </a:ext>
                </a:extLst>
              </p:cNvPr>
              <p:cNvSpPr/>
              <p:nvPr/>
            </p:nvSpPr>
            <p:spPr>
              <a:xfrm>
                <a:off x="2116367" y="1721402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34DEE1D4-7296-3FE5-B7E5-E003B0CC1471}"/>
                  </a:ext>
                </a:extLst>
              </p:cNvPr>
              <p:cNvSpPr/>
              <p:nvPr/>
            </p:nvSpPr>
            <p:spPr>
              <a:xfrm>
                <a:off x="2670123" y="1722683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BEF4F5AB-823C-38A9-A33E-C1309BECB9D9}"/>
                  </a:ext>
                </a:extLst>
              </p:cNvPr>
              <p:cNvSpPr/>
              <p:nvPr/>
            </p:nvSpPr>
            <p:spPr>
              <a:xfrm>
                <a:off x="3223879" y="1720905"/>
                <a:ext cx="330064" cy="3290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E8C6EDE3-C784-347F-B880-27065FE85A11}"/>
              </a:ext>
            </a:extLst>
          </p:cNvPr>
          <p:cNvSpPr/>
          <p:nvPr/>
        </p:nvSpPr>
        <p:spPr>
          <a:xfrm>
            <a:off x="3084968" y="4130717"/>
            <a:ext cx="6022064" cy="894954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4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4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x 4 = 4 x 5</a:t>
            </a:r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42299AE2-115A-8D33-C35E-57C355EFE823}"/>
              </a:ext>
            </a:extLst>
          </p:cNvPr>
          <p:cNvGrpSpPr/>
          <p:nvPr/>
        </p:nvGrpSpPr>
        <p:grpSpPr>
          <a:xfrm>
            <a:off x="1916549" y="4972370"/>
            <a:ext cx="7849553" cy="1524380"/>
            <a:chOff x="2489263" y="5205604"/>
            <a:chExt cx="6952853" cy="1524380"/>
          </a:xfrm>
        </p:grpSpPr>
        <p:sp>
          <p:nvSpPr>
            <p:cNvPr id="144" name="Rectangle: Rounded Corners 149">
              <a:extLst>
                <a:ext uri="{FF2B5EF4-FFF2-40B4-BE49-F238E27FC236}">
                  <a16:creationId xmlns:a16="http://schemas.microsoft.com/office/drawing/2014/main" id="{EC83D504-0307-30EB-E8AE-199D63D14DCE}"/>
                </a:ext>
              </a:extLst>
            </p:cNvPr>
            <p:cNvSpPr/>
            <p:nvPr/>
          </p:nvSpPr>
          <p:spPr>
            <a:xfrm>
              <a:off x="2978135" y="5581031"/>
              <a:ext cx="6463981" cy="1148953"/>
            </a:xfrm>
            <a:custGeom>
              <a:avLst/>
              <a:gdLst>
                <a:gd name="connsiteX0" fmla="*/ 191496 w 6463981"/>
                <a:gd name="connsiteY0" fmla="*/ 0 h 1148953"/>
                <a:gd name="connsiteX1" fmla="*/ 684732 w 6463981"/>
                <a:gd name="connsiteY1" fmla="*/ 0 h 1148953"/>
                <a:gd name="connsiteX2" fmla="*/ 1360397 w 6463981"/>
                <a:gd name="connsiteY2" fmla="*/ 0 h 1148953"/>
                <a:gd name="connsiteX3" fmla="*/ 1914443 w 6463981"/>
                <a:gd name="connsiteY3" fmla="*/ 0 h 1148953"/>
                <a:gd name="connsiteX4" fmla="*/ 2468489 w 6463981"/>
                <a:gd name="connsiteY4" fmla="*/ 0 h 1148953"/>
                <a:gd name="connsiteX5" fmla="*/ 3204964 w 6463981"/>
                <a:gd name="connsiteY5" fmla="*/ 0 h 1148953"/>
                <a:gd name="connsiteX6" fmla="*/ 3698200 w 6463981"/>
                <a:gd name="connsiteY6" fmla="*/ 0 h 1148953"/>
                <a:gd name="connsiteX7" fmla="*/ 4495485 w 6463981"/>
                <a:gd name="connsiteY7" fmla="*/ 0 h 1148953"/>
                <a:gd name="connsiteX8" fmla="*/ 5171150 w 6463981"/>
                <a:gd name="connsiteY8" fmla="*/ 0 h 1148953"/>
                <a:gd name="connsiteX9" fmla="*/ 5664386 w 6463981"/>
                <a:gd name="connsiteY9" fmla="*/ 0 h 1148953"/>
                <a:gd name="connsiteX10" fmla="*/ 6272485 w 6463981"/>
                <a:gd name="connsiteY10" fmla="*/ 0 h 1148953"/>
                <a:gd name="connsiteX11" fmla="*/ 6463981 w 6463981"/>
                <a:gd name="connsiteY11" fmla="*/ 191496 h 1148953"/>
                <a:gd name="connsiteX12" fmla="*/ 6463981 w 6463981"/>
                <a:gd name="connsiteY12" fmla="*/ 641501 h 1148953"/>
                <a:gd name="connsiteX13" fmla="*/ 6463981 w 6463981"/>
                <a:gd name="connsiteY13" fmla="*/ 1148953 h 1148953"/>
                <a:gd name="connsiteX14" fmla="*/ 6463981 w 6463981"/>
                <a:gd name="connsiteY14" fmla="*/ 1148953 h 1148953"/>
                <a:gd name="connsiteX15" fmla="*/ 5688303 w 6463981"/>
                <a:gd name="connsiteY15" fmla="*/ 1148953 h 1148953"/>
                <a:gd name="connsiteX16" fmla="*/ 5106545 w 6463981"/>
                <a:gd name="connsiteY16" fmla="*/ 1148953 h 1148953"/>
                <a:gd name="connsiteX17" fmla="*/ 4524787 w 6463981"/>
                <a:gd name="connsiteY17" fmla="*/ 1148953 h 1148953"/>
                <a:gd name="connsiteX18" fmla="*/ 4007668 w 6463981"/>
                <a:gd name="connsiteY18" fmla="*/ 1148953 h 1148953"/>
                <a:gd name="connsiteX19" fmla="*/ 3296630 w 6463981"/>
                <a:gd name="connsiteY19" fmla="*/ 1148953 h 1148953"/>
                <a:gd name="connsiteX20" fmla="*/ 2714872 w 6463981"/>
                <a:gd name="connsiteY20" fmla="*/ 1148953 h 1148953"/>
                <a:gd name="connsiteX21" fmla="*/ 2197754 w 6463981"/>
                <a:gd name="connsiteY21" fmla="*/ 1148953 h 1148953"/>
                <a:gd name="connsiteX22" fmla="*/ 1551355 w 6463981"/>
                <a:gd name="connsiteY22" fmla="*/ 1148953 h 1148953"/>
                <a:gd name="connsiteX23" fmla="*/ 969597 w 6463981"/>
                <a:gd name="connsiteY23" fmla="*/ 1148953 h 1148953"/>
                <a:gd name="connsiteX24" fmla="*/ 0 w 6463981"/>
                <a:gd name="connsiteY24" fmla="*/ 1148953 h 1148953"/>
                <a:gd name="connsiteX25" fmla="*/ 0 w 6463981"/>
                <a:gd name="connsiteY25" fmla="*/ 1148953 h 1148953"/>
                <a:gd name="connsiteX26" fmla="*/ 0 w 6463981"/>
                <a:gd name="connsiteY26" fmla="*/ 679799 h 1148953"/>
                <a:gd name="connsiteX27" fmla="*/ 0 w 6463981"/>
                <a:gd name="connsiteY27" fmla="*/ 191496 h 1148953"/>
                <a:gd name="connsiteX28" fmla="*/ 191496 w 6463981"/>
                <a:gd name="connsiteY28" fmla="*/ 0 h 1148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463981" h="1148953" fill="none" extrusionOk="0">
                  <a:moveTo>
                    <a:pt x="191496" y="0"/>
                  </a:moveTo>
                  <a:cubicBezTo>
                    <a:pt x="319666" y="-8322"/>
                    <a:pt x="457526" y="22089"/>
                    <a:pt x="684732" y="0"/>
                  </a:cubicBezTo>
                  <a:cubicBezTo>
                    <a:pt x="911938" y="-22089"/>
                    <a:pt x="1064821" y="-17790"/>
                    <a:pt x="1360397" y="0"/>
                  </a:cubicBezTo>
                  <a:cubicBezTo>
                    <a:pt x="1655973" y="17790"/>
                    <a:pt x="1801251" y="-7223"/>
                    <a:pt x="1914443" y="0"/>
                  </a:cubicBezTo>
                  <a:cubicBezTo>
                    <a:pt x="2027635" y="7223"/>
                    <a:pt x="2356887" y="364"/>
                    <a:pt x="2468489" y="0"/>
                  </a:cubicBezTo>
                  <a:cubicBezTo>
                    <a:pt x="2580091" y="-364"/>
                    <a:pt x="2860168" y="21039"/>
                    <a:pt x="3204964" y="0"/>
                  </a:cubicBezTo>
                  <a:cubicBezTo>
                    <a:pt x="3549761" y="-21039"/>
                    <a:pt x="3558319" y="-10322"/>
                    <a:pt x="3698200" y="0"/>
                  </a:cubicBezTo>
                  <a:cubicBezTo>
                    <a:pt x="3838081" y="10322"/>
                    <a:pt x="4255626" y="26303"/>
                    <a:pt x="4495485" y="0"/>
                  </a:cubicBezTo>
                  <a:cubicBezTo>
                    <a:pt x="4735345" y="-26303"/>
                    <a:pt x="4911044" y="-22663"/>
                    <a:pt x="5171150" y="0"/>
                  </a:cubicBezTo>
                  <a:cubicBezTo>
                    <a:pt x="5431256" y="22663"/>
                    <a:pt x="5438874" y="-14558"/>
                    <a:pt x="5664386" y="0"/>
                  </a:cubicBezTo>
                  <a:cubicBezTo>
                    <a:pt x="5889898" y="14558"/>
                    <a:pt x="6043345" y="-25970"/>
                    <a:pt x="6272485" y="0"/>
                  </a:cubicBezTo>
                  <a:cubicBezTo>
                    <a:pt x="6377950" y="-8830"/>
                    <a:pt x="6470624" y="75455"/>
                    <a:pt x="6463981" y="191496"/>
                  </a:cubicBezTo>
                  <a:cubicBezTo>
                    <a:pt x="6475382" y="330722"/>
                    <a:pt x="6443594" y="504100"/>
                    <a:pt x="6463981" y="641501"/>
                  </a:cubicBezTo>
                  <a:cubicBezTo>
                    <a:pt x="6484368" y="778903"/>
                    <a:pt x="6477307" y="912719"/>
                    <a:pt x="6463981" y="1148953"/>
                  </a:cubicBezTo>
                  <a:lnTo>
                    <a:pt x="6463981" y="1148953"/>
                  </a:lnTo>
                  <a:cubicBezTo>
                    <a:pt x="6203988" y="1126064"/>
                    <a:pt x="5860568" y="1180439"/>
                    <a:pt x="5688303" y="1148953"/>
                  </a:cubicBezTo>
                  <a:cubicBezTo>
                    <a:pt x="5516038" y="1117467"/>
                    <a:pt x="5255843" y="1164102"/>
                    <a:pt x="5106545" y="1148953"/>
                  </a:cubicBezTo>
                  <a:cubicBezTo>
                    <a:pt x="4957247" y="1133804"/>
                    <a:pt x="4777464" y="1156103"/>
                    <a:pt x="4524787" y="1148953"/>
                  </a:cubicBezTo>
                  <a:cubicBezTo>
                    <a:pt x="4272110" y="1141803"/>
                    <a:pt x="4161718" y="1172123"/>
                    <a:pt x="4007668" y="1148953"/>
                  </a:cubicBezTo>
                  <a:cubicBezTo>
                    <a:pt x="3853618" y="1125783"/>
                    <a:pt x="3524801" y="1114166"/>
                    <a:pt x="3296630" y="1148953"/>
                  </a:cubicBezTo>
                  <a:cubicBezTo>
                    <a:pt x="3068459" y="1183740"/>
                    <a:pt x="2839349" y="1167614"/>
                    <a:pt x="2714872" y="1148953"/>
                  </a:cubicBezTo>
                  <a:cubicBezTo>
                    <a:pt x="2590395" y="1130292"/>
                    <a:pt x="2388209" y="1150345"/>
                    <a:pt x="2197754" y="1148953"/>
                  </a:cubicBezTo>
                  <a:cubicBezTo>
                    <a:pt x="2007299" y="1147561"/>
                    <a:pt x="1807515" y="1119943"/>
                    <a:pt x="1551355" y="1148953"/>
                  </a:cubicBezTo>
                  <a:cubicBezTo>
                    <a:pt x="1295195" y="1177963"/>
                    <a:pt x="1143533" y="1146848"/>
                    <a:pt x="969597" y="1148953"/>
                  </a:cubicBezTo>
                  <a:cubicBezTo>
                    <a:pt x="795661" y="1151058"/>
                    <a:pt x="221232" y="1158463"/>
                    <a:pt x="0" y="1148953"/>
                  </a:cubicBezTo>
                  <a:lnTo>
                    <a:pt x="0" y="1148953"/>
                  </a:lnTo>
                  <a:cubicBezTo>
                    <a:pt x="14878" y="978536"/>
                    <a:pt x="13860" y="802760"/>
                    <a:pt x="0" y="679799"/>
                  </a:cubicBezTo>
                  <a:cubicBezTo>
                    <a:pt x="-13860" y="556838"/>
                    <a:pt x="24231" y="422278"/>
                    <a:pt x="0" y="191496"/>
                  </a:cubicBezTo>
                  <a:cubicBezTo>
                    <a:pt x="8293" y="99264"/>
                    <a:pt x="91193" y="-405"/>
                    <a:pt x="191496" y="0"/>
                  </a:cubicBezTo>
                  <a:close/>
                </a:path>
                <a:path w="6463981" h="1148953" stroke="0" extrusionOk="0">
                  <a:moveTo>
                    <a:pt x="191496" y="0"/>
                  </a:moveTo>
                  <a:cubicBezTo>
                    <a:pt x="490381" y="-14710"/>
                    <a:pt x="690494" y="-3498"/>
                    <a:pt x="988781" y="0"/>
                  </a:cubicBezTo>
                  <a:cubicBezTo>
                    <a:pt x="1287068" y="3498"/>
                    <a:pt x="1458917" y="4789"/>
                    <a:pt x="1664447" y="0"/>
                  </a:cubicBezTo>
                  <a:cubicBezTo>
                    <a:pt x="1869977" y="-4789"/>
                    <a:pt x="1981268" y="-14020"/>
                    <a:pt x="2157682" y="0"/>
                  </a:cubicBezTo>
                  <a:cubicBezTo>
                    <a:pt x="2334097" y="14020"/>
                    <a:pt x="2553551" y="2871"/>
                    <a:pt x="2833348" y="0"/>
                  </a:cubicBezTo>
                  <a:cubicBezTo>
                    <a:pt x="3113145" y="-2871"/>
                    <a:pt x="3309564" y="26922"/>
                    <a:pt x="3569823" y="0"/>
                  </a:cubicBezTo>
                  <a:cubicBezTo>
                    <a:pt x="3830082" y="-26922"/>
                    <a:pt x="3897062" y="8388"/>
                    <a:pt x="4063059" y="0"/>
                  </a:cubicBezTo>
                  <a:cubicBezTo>
                    <a:pt x="4229056" y="-8388"/>
                    <a:pt x="4473893" y="11317"/>
                    <a:pt x="4617105" y="0"/>
                  </a:cubicBezTo>
                  <a:cubicBezTo>
                    <a:pt x="4760317" y="-11317"/>
                    <a:pt x="5038251" y="24925"/>
                    <a:pt x="5231960" y="0"/>
                  </a:cubicBezTo>
                  <a:cubicBezTo>
                    <a:pt x="5425669" y="-24925"/>
                    <a:pt x="5769258" y="-31181"/>
                    <a:pt x="6272485" y="0"/>
                  </a:cubicBezTo>
                  <a:cubicBezTo>
                    <a:pt x="6374722" y="5232"/>
                    <a:pt x="6448756" y="85634"/>
                    <a:pt x="6463981" y="191496"/>
                  </a:cubicBezTo>
                  <a:cubicBezTo>
                    <a:pt x="6445621" y="356014"/>
                    <a:pt x="6478076" y="437387"/>
                    <a:pt x="6463981" y="660650"/>
                  </a:cubicBezTo>
                  <a:cubicBezTo>
                    <a:pt x="6449886" y="883913"/>
                    <a:pt x="6481319" y="978224"/>
                    <a:pt x="6463981" y="1148953"/>
                  </a:cubicBezTo>
                  <a:lnTo>
                    <a:pt x="6463981" y="1148953"/>
                  </a:lnTo>
                  <a:cubicBezTo>
                    <a:pt x="6213953" y="1156815"/>
                    <a:pt x="6019618" y="1127940"/>
                    <a:pt x="5882223" y="1148953"/>
                  </a:cubicBezTo>
                  <a:cubicBezTo>
                    <a:pt x="5744828" y="1169966"/>
                    <a:pt x="5446889" y="1130865"/>
                    <a:pt x="5300464" y="1148953"/>
                  </a:cubicBezTo>
                  <a:cubicBezTo>
                    <a:pt x="5154039" y="1167041"/>
                    <a:pt x="4993069" y="1145088"/>
                    <a:pt x="4847986" y="1148953"/>
                  </a:cubicBezTo>
                  <a:cubicBezTo>
                    <a:pt x="4702903" y="1152818"/>
                    <a:pt x="4525367" y="1133782"/>
                    <a:pt x="4330867" y="1148953"/>
                  </a:cubicBezTo>
                  <a:cubicBezTo>
                    <a:pt x="4136367" y="1164124"/>
                    <a:pt x="3988504" y="1127673"/>
                    <a:pt x="3813749" y="1148953"/>
                  </a:cubicBezTo>
                  <a:cubicBezTo>
                    <a:pt x="3638994" y="1170233"/>
                    <a:pt x="3564823" y="1134706"/>
                    <a:pt x="3361270" y="1148953"/>
                  </a:cubicBezTo>
                  <a:cubicBezTo>
                    <a:pt x="3157717" y="1163200"/>
                    <a:pt x="2797099" y="1116925"/>
                    <a:pt x="2585592" y="1148953"/>
                  </a:cubicBezTo>
                  <a:cubicBezTo>
                    <a:pt x="2374085" y="1180981"/>
                    <a:pt x="2038916" y="1186910"/>
                    <a:pt x="1809915" y="1148953"/>
                  </a:cubicBezTo>
                  <a:cubicBezTo>
                    <a:pt x="1580914" y="1110996"/>
                    <a:pt x="1404406" y="1135468"/>
                    <a:pt x="1228156" y="1148953"/>
                  </a:cubicBezTo>
                  <a:cubicBezTo>
                    <a:pt x="1051906" y="1162438"/>
                    <a:pt x="899169" y="1148243"/>
                    <a:pt x="775678" y="1148953"/>
                  </a:cubicBezTo>
                  <a:cubicBezTo>
                    <a:pt x="652187" y="1149663"/>
                    <a:pt x="166851" y="1144871"/>
                    <a:pt x="0" y="1148953"/>
                  </a:cubicBezTo>
                  <a:lnTo>
                    <a:pt x="0" y="1148953"/>
                  </a:lnTo>
                  <a:cubicBezTo>
                    <a:pt x="-14654" y="922103"/>
                    <a:pt x="6691" y="889247"/>
                    <a:pt x="0" y="679799"/>
                  </a:cubicBezTo>
                  <a:cubicBezTo>
                    <a:pt x="-6691" y="470351"/>
                    <a:pt x="11670" y="433431"/>
                    <a:pt x="0" y="191496"/>
                  </a:cubicBezTo>
                  <a:cubicBezTo>
                    <a:pt x="4098" y="78662"/>
                    <a:pt x="94992" y="21222"/>
                    <a:pt x="191496" y="0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 </a:t>
              </a:r>
              <a:r>
                <a:rPr lang="en-US" sz="36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đổi</a:t>
              </a:r>
              <a:r>
                <a:rPr lang="en-US" sz="3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chỗ</a:t>
              </a:r>
              <a:r>
                <a:rPr lang="en-US" sz="3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thừa</a:t>
              </a:r>
              <a:r>
                <a:rPr lang="en-US" sz="3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tích</a:t>
              </a:r>
              <a:r>
                <a:rPr lang="en-US" sz="3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3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tích</a:t>
              </a:r>
              <a:r>
                <a:rPr lang="en-US" sz="3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3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thay</a:t>
              </a:r>
              <a:r>
                <a:rPr lang="en-US" sz="3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đổi</a:t>
              </a:r>
              <a:r>
                <a:rPr lang="en-US" sz="3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964EB6EE-00A1-C012-2A28-A25A3D648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89263" y="5205604"/>
              <a:ext cx="894481" cy="9777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312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2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1BEED228-6EBC-0D42-7F5B-FA38D6BEB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42FB93-6FBC-53E4-9061-114DC7A445E1}"/>
              </a:ext>
            </a:extLst>
          </p:cNvPr>
          <p:cNvSpPr/>
          <p:nvPr/>
        </p:nvSpPr>
        <p:spPr>
          <a:xfrm>
            <a:off x="278296" y="265043"/>
            <a:ext cx="11741426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Isosceles Triangle 69">
            <a:extLst>
              <a:ext uri="{FF2B5EF4-FFF2-40B4-BE49-F238E27FC236}">
                <a16:creationId xmlns:a16="http://schemas.microsoft.com/office/drawing/2014/main" id="{92B835F0-2F66-4F01-5CA0-EA3063565039}"/>
              </a:ext>
            </a:extLst>
          </p:cNvPr>
          <p:cNvSpPr/>
          <p:nvPr/>
        </p:nvSpPr>
        <p:spPr>
          <a:xfrm>
            <a:off x="570426" y="504019"/>
            <a:ext cx="809080" cy="681926"/>
          </a:xfrm>
          <a:prstGeom prst="triangle">
            <a:avLst/>
          </a:prstGeom>
          <a:solidFill>
            <a:srgbClr val="7DB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1E7102F-D5D1-C3D6-44D0-9CE68ABF8D78}"/>
              </a:ext>
            </a:extLst>
          </p:cNvPr>
          <p:cNvSpPr txBox="1"/>
          <p:nvPr/>
        </p:nvSpPr>
        <p:spPr>
          <a:xfrm>
            <a:off x="1465780" y="572620"/>
            <a:ext cx="2590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Cookies" panose="02040603050506020204" pitchFamily="18" charset="0"/>
              </a:rPr>
              <a:t>THỰC HÀNH</a:t>
            </a: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C3FD5E6D-097B-24E9-585D-926D0809486F}"/>
              </a:ext>
            </a:extLst>
          </p:cNvPr>
          <p:cNvGrpSpPr/>
          <p:nvPr/>
        </p:nvGrpSpPr>
        <p:grpSpPr>
          <a:xfrm>
            <a:off x="4185918" y="545926"/>
            <a:ext cx="4360128" cy="2345579"/>
            <a:chOff x="4186330" y="152881"/>
            <a:chExt cx="4360128" cy="2345579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20FE9A9F-9869-4B28-D831-C859DBD73D45}"/>
                </a:ext>
              </a:extLst>
            </p:cNvPr>
            <p:cNvSpPr txBox="1"/>
            <p:nvPr/>
          </p:nvSpPr>
          <p:spPr>
            <a:xfrm>
              <a:off x="4186331" y="152881"/>
              <a:ext cx="4360127" cy="2345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err="1">
                  <a:latin typeface="UTM Edwardian" panose="02040603050506020204" pitchFamily="18" charset="0"/>
                </a:rPr>
                <a:t>Trò</a:t>
              </a:r>
              <a:r>
                <a:rPr lang="en-US" sz="6000" b="1" dirty="0">
                  <a:latin typeface="UTM Edwardian" panose="02040603050506020204" pitchFamily="18" charset="0"/>
                </a:rPr>
                <a:t> </a:t>
              </a:r>
              <a:r>
                <a:rPr lang="en-US" sz="6000" b="1" dirty="0" err="1">
                  <a:latin typeface="UTM Edwardian" panose="02040603050506020204" pitchFamily="18" charset="0"/>
                </a:rPr>
                <a:t>chơi</a:t>
              </a:r>
              <a:endParaRPr lang="en-US" sz="6000" b="1" dirty="0">
                <a:latin typeface="UTM Edwardian" panose="02040603050506020204" pitchFamily="18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en-US" sz="8000" b="1" dirty="0">
                  <a:ln w="6600">
                    <a:solidFill>
                      <a:srgbClr val="1D6866"/>
                    </a:solidFill>
                    <a:prstDash val="solid"/>
                  </a:ln>
                  <a:solidFill>
                    <a:srgbClr val="CCFFCC"/>
                  </a:solidFill>
                  <a:effectLst>
                    <a:outerShdw dist="63500" dir="2700000" algn="tl" rotWithShape="0">
                      <a:srgbClr val="1D6866"/>
                    </a:outerShdw>
                  </a:effectLst>
                  <a:latin typeface="SVN-Poky's" panose="020B0606040200020203" pitchFamily="34" charset="0"/>
                </a:rPr>
                <a:t>ĐỐ BẠN</a:t>
              </a:r>
            </a:p>
          </p:txBody>
        </p:sp>
        <p:grpSp>
          <p:nvGrpSpPr>
            <p:cNvPr id="111" name="Google Shape;339;p36">
              <a:extLst>
                <a:ext uri="{FF2B5EF4-FFF2-40B4-BE49-F238E27FC236}">
                  <a16:creationId xmlns:a16="http://schemas.microsoft.com/office/drawing/2014/main" id="{5D400926-7CE4-13C1-69A2-820408996535}"/>
                </a:ext>
              </a:extLst>
            </p:cNvPr>
            <p:cNvGrpSpPr/>
            <p:nvPr/>
          </p:nvGrpSpPr>
          <p:grpSpPr>
            <a:xfrm rot="-5400000">
              <a:off x="4203068" y="1169257"/>
              <a:ext cx="279350" cy="312825"/>
              <a:chOff x="1835200" y="3337050"/>
              <a:chExt cx="279350" cy="312825"/>
            </a:xfrm>
          </p:grpSpPr>
          <p:sp>
            <p:nvSpPr>
              <p:cNvPr id="116" name="Google Shape;340;p36">
                <a:extLst>
                  <a:ext uri="{FF2B5EF4-FFF2-40B4-BE49-F238E27FC236}">
                    <a16:creationId xmlns:a16="http://schemas.microsoft.com/office/drawing/2014/main" id="{2B50BEBF-6168-3796-93E2-766717657E7A}"/>
                  </a:ext>
                </a:extLst>
              </p:cNvPr>
              <p:cNvSpPr/>
              <p:nvPr/>
            </p:nvSpPr>
            <p:spPr>
              <a:xfrm>
                <a:off x="1835200" y="3337050"/>
                <a:ext cx="64900" cy="154325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6173" extrusionOk="0">
                    <a:moveTo>
                      <a:pt x="2595" y="795"/>
                    </a:moveTo>
                    <a:cubicBezTo>
                      <a:pt x="2574" y="942"/>
                      <a:pt x="2511" y="1172"/>
                      <a:pt x="2449" y="1381"/>
                    </a:cubicBezTo>
                    <a:lnTo>
                      <a:pt x="1967" y="3034"/>
                    </a:lnTo>
                    <a:cubicBezTo>
                      <a:pt x="1779" y="3599"/>
                      <a:pt x="1549" y="4143"/>
                      <a:pt x="1361" y="4729"/>
                    </a:cubicBezTo>
                    <a:cubicBezTo>
                      <a:pt x="1277" y="4959"/>
                      <a:pt x="1214" y="5189"/>
                      <a:pt x="1130" y="5461"/>
                    </a:cubicBezTo>
                    <a:cubicBezTo>
                      <a:pt x="1110" y="5566"/>
                      <a:pt x="1089" y="5691"/>
                      <a:pt x="1047" y="5796"/>
                    </a:cubicBezTo>
                    <a:cubicBezTo>
                      <a:pt x="963" y="6005"/>
                      <a:pt x="838" y="6131"/>
                      <a:pt x="607" y="6173"/>
                    </a:cubicBezTo>
                    <a:cubicBezTo>
                      <a:pt x="398" y="6173"/>
                      <a:pt x="231" y="6068"/>
                      <a:pt x="168" y="5859"/>
                    </a:cubicBezTo>
                    <a:cubicBezTo>
                      <a:pt x="63" y="5545"/>
                      <a:pt x="1" y="5252"/>
                      <a:pt x="105" y="4938"/>
                    </a:cubicBezTo>
                    <a:cubicBezTo>
                      <a:pt x="168" y="4771"/>
                      <a:pt x="252" y="4624"/>
                      <a:pt x="314" y="4457"/>
                    </a:cubicBezTo>
                    <a:cubicBezTo>
                      <a:pt x="628" y="3871"/>
                      <a:pt x="838" y="3201"/>
                      <a:pt x="1026" y="2532"/>
                    </a:cubicBezTo>
                    <a:cubicBezTo>
                      <a:pt x="1193" y="2030"/>
                      <a:pt x="1361" y="1569"/>
                      <a:pt x="1528" y="1088"/>
                    </a:cubicBezTo>
                    <a:cubicBezTo>
                      <a:pt x="1612" y="858"/>
                      <a:pt x="1654" y="586"/>
                      <a:pt x="1737" y="356"/>
                    </a:cubicBezTo>
                    <a:cubicBezTo>
                      <a:pt x="1821" y="147"/>
                      <a:pt x="1988" y="0"/>
                      <a:pt x="2177" y="21"/>
                    </a:cubicBezTo>
                    <a:cubicBezTo>
                      <a:pt x="2386" y="63"/>
                      <a:pt x="2511" y="230"/>
                      <a:pt x="2532" y="440"/>
                    </a:cubicBezTo>
                    <a:cubicBezTo>
                      <a:pt x="2532" y="460"/>
                      <a:pt x="2574" y="586"/>
                      <a:pt x="2595" y="7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341;p36">
                <a:extLst>
                  <a:ext uri="{FF2B5EF4-FFF2-40B4-BE49-F238E27FC236}">
                    <a16:creationId xmlns:a16="http://schemas.microsoft.com/office/drawing/2014/main" id="{644630C8-3FBB-2000-DC7E-9D84B3C939E5}"/>
                  </a:ext>
                </a:extLst>
              </p:cNvPr>
              <p:cNvSpPr/>
              <p:nvPr/>
            </p:nvSpPr>
            <p:spPr>
              <a:xfrm>
                <a:off x="1948725" y="3612700"/>
                <a:ext cx="165825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1487" extrusionOk="0">
                    <a:moveTo>
                      <a:pt x="2260" y="1466"/>
                    </a:moveTo>
                    <a:cubicBezTo>
                      <a:pt x="1653" y="1382"/>
                      <a:pt x="1088" y="1340"/>
                      <a:pt x="481" y="1256"/>
                    </a:cubicBezTo>
                    <a:cubicBezTo>
                      <a:pt x="377" y="1235"/>
                      <a:pt x="272" y="1214"/>
                      <a:pt x="167" y="1152"/>
                    </a:cubicBezTo>
                    <a:cubicBezTo>
                      <a:pt x="21" y="1068"/>
                      <a:pt x="0" y="817"/>
                      <a:pt x="146" y="733"/>
                    </a:cubicBezTo>
                    <a:cubicBezTo>
                      <a:pt x="272" y="649"/>
                      <a:pt x="398" y="608"/>
                      <a:pt x="544" y="587"/>
                    </a:cubicBezTo>
                    <a:cubicBezTo>
                      <a:pt x="1109" y="524"/>
                      <a:pt x="1653" y="440"/>
                      <a:pt x="2239" y="419"/>
                    </a:cubicBezTo>
                    <a:cubicBezTo>
                      <a:pt x="2846" y="398"/>
                      <a:pt x="3411" y="398"/>
                      <a:pt x="4017" y="273"/>
                    </a:cubicBezTo>
                    <a:cubicBezTo>
                      <a:pt x="4582" y="126"/>
                      <a:pt x="5189" y="85"/>
                      <a:pt x="5796" y="22"/>
                    </a:cubicBezTo>
                    <a:cubicBezTo>
                      <a:pt x="5984" y="1"/>
                      <a:pt x="6193" y="64"/>
                      <a:pt x="6361" y="105"/>
                    </a:cubicBezTo>
                    <a:cubicBezTo>
                      <a:pt x="6612" y="189"/>
                      <a:pt x="6633" y="524"/>
                      <a:pt x="6445" y="691"/>
                    </a:cubicBezTo>
                    <a:cubicBezTo>
                      <a:pt x="6361" y="754"/>
                      <a:pt x="6277" y="817"/>
                      <a:pt x="6152" y="859"/>
                    </a:cubicBezTo>
                    <a:cubicBezTo>
                      <a:pt x="5900" y="942"/>
                      <a:pt x="5608" y="1068"/>
                      <a:pt x="5356" y="1110"/>
                    </a:cubicBezTo>
                    <a:cubicBezTo>
                      <a:pt x="4310" y="1173"/>
                      <a:pt x="3306" y="1486"/>
                      <a:pt x="2260" y="14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342;p36">
                <a:extLst>
                  <a:ext uri="{FF2B5EF4-FFF2-40B4-BE49-F238E27FC236}">
                    <a16:creationId xmlns:a16="http://schemas.microsoft.com/office/drawing/2014/main" id="{856AEF8A-EEB1-A8F5-22F9-E30F5EDADCF5}"/>
                  </a:ext>
                </a:extLst>
              </p:cNvPr>
              <p:cNvSpPr/>
              <p:nvPr/>
            </p:nvSpPr>
            <p:spPr>
              <a:xfrm>
                <a:off x="1926750" y="3445325"/>
                <a:ext cx="12242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3244" extrusionOk="0">
                    <a:moveTo>
                      <a:pt x="4373" y="0"/>
                    </a:moveTo>
                    <a:cubicBezTo>
                      <a:pt x="4415" y="21"/>
                      <a:pt x="4562" y="63"/>
                      <a:pt x="4624" y="84"/>
                    </a:cubicBezTo>
                    <a:cubicBezTo>
                      <a:pt x="4855" y="189"/>
                      <a:pt x="4896" y="502"/>
                      <a:pt x="4729" y="649"/>
                    </a:cubicBezTo>
                    <a:cubicBezTo>
                      <a:pt x="4708" y="712"/>
                      <a:pt x="4666" y="733"/>
                      <a:pt x="4603" y="754"/>
                    </a:cubicBezTo>
                    <a:cubicBezTo>
                      <a:pt x="3515" y="1528"/>
                      <a:pt x="2427" y="2302"/>
                      <a:pt x="1235" y="2909"/>
                    </a:cubicBezTo>
                    <a:cubicBezTo>
                      <a:pt x="1005" y="3013"/>
                      <a:pt x="753" y="3118"/>
                      <a:pt x="523" y="3202"/>
                    </a:cubicBezTo>
                    <a:cubicBezTo>
                      <a:pt x="356" y="3243"/>
                      <a:pt x="168" y="3202"/>
                      <a:pt x="84" y="3034"/>
                    </a:cubicBezTo>
                    <a:cubicBezTo>
                      <a:pt x="42" y="2909"/>
                      <a:pt x="0" y="2699"/>
                      <a:pt x="63" y="2574"/>
                    </a:cubicBezTo>
                    <a:cubicBezTo>
                      <a:pt x="147" y="2407"/>
                      <a:pt x="314" y="2260"/>
                      <a:pt x="481" y="2176"/>
                    </a:cubicBezTo>
                    <a:cubicBezTo>
                      <a:pt x="942" y="1883"/>
                      <a:pt x="1465" y="1632"/>
                      <a:pt x="1946" y="1298"/>
                    </a:cubicBezTo>
                    <a:cubicBezTo>
                      <a:pt x="2406" y="1026"/>
                      <a:pt x="2867" y="733"/>
                      <a:pt x="3306" y="419"/>
                    </a:cubicBezTo>
                    <a:cubicBezTo>
                      <a:pt x="3641" y="210"/>
                      <a:pt x="3955" y="21"/>
                      <a:pt x="43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" name="Google Shape;339;p36">
              <a:extLst>
                <a:ext uri="{FF2B5EF4-FFF2-40B4-BE49-F238E27FC236}">
                  <a16:creationId xmlns:a16="http://schemas.microsoft.com/office/drawing/2014/main" id="{85CB8229-79CB-DC3D-B01F-AAFC19EEC9B9}"/>
                </a:ext>
              </a:extLst>
            </p:cNvPr>
            <p:cNvGrpSpPr/>
            <p:nvPr/>
          </p:nvGrpSpPr>
          <p:grpSpPr>
            <a:xfrm rot="5400000" flipH="1">
              <a:off x="7692199" y="252965"/>
              <a:ext cx="279350" cy="312825"/>
              <a:chOff x="1835200" y="3337050"/>
              <a:chExt cx="279350" cy="312825"/>
            </a:xfrm>
          </p:grpSpPr>
          <p:sp>
            <p:nvSpPr>
              <p:cNvPr id="113" name="Google Shape;340;p36">
                <a:extLst>
                  <a:ext uri="{FF2B5EF4-FFF2-40B4-BE49-F238E27FC236}">
                    <a16:creationId xmlns:a16="http://schemas.microsoft.com/office/drawing/2014/main" id="{54718DE8-2736-057E-2FE0-FBAAAA7DE41A}"/>
                  </a:ext>
                </a:extLst>
              </p:cNvPr>
              <p:cNvSpPr/>
              <p:nvPr/>
            </p:nvSpPr>
            <p:spPr>
              <a:xfrm>
                <a:off x="1835200" y="3337050"/>
                <a:ext cx="64900" cy="154325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6173" extrusionOk="0">
                    <a:moveTo>
                      <a:pt x="2595" y="795"/>
                    </a:moveTo>
                    <a:cubicBezTo>
                      <a:pt x="2574" y="942"/>
                      <a:pt x="2511" y="1172"/>
                      <a:pt x="2449" y="1381"/>
                    </a:cubicBezTo>
                    <a:lnTo>
                      <a:pt x="1967" y="3034"/>
                    </a:lnTo>
                    <a:cubicBezTo>
                      <a:pt x="1779" y="3599"/>
                      <a:pt x="1549" y="4143"/>
                      <a:pt x="1361" y="4729"/>
                    </a:cubicBezTo>
                    <a:cubicBezTo>
                      <a:pt x="1277" y="4959"/>
                      <a:pt x="1214" y="5189"/>
                      <a:pt x="1130" y="5461"/>
                    </a:cubicBezTo>
                    <a:cubicBezTo>
                      <a:pt x="1110" y="5566"/>
                      <a:pt x="1089" y="5691"/>
                      <a:pt x="1047" y="5796"/>
                    </a:cubicBezTo>
                    <a:cubicBezTo>
                      <a:pt x="963" y="6005"/>
                      <a:pt x="838" y="6131"/>
                      <a:pt x="607" y="6173"/>
                    </a:cubicBezTo>
                    <a:cubicBezTo>
                      <a:pt x="398" y="6173"/>
                      <a:pt x="231" y="6068"/>
                      <a:pt x="168" y="5859"/>
                    </a:cubicBezTo>
                    <a:cubicBezTo>
                      <a:pt x="63" y="5545"/>
                      <a:pt x="1" y="5252"/>
                      <a:pt x="105" y="4938"/>
                    </a:cubicBezTo>
                    <a:cubicBezTo>
                      <a:pt x="168" y="4771"/>
                      <a:pt x="252" y="4624"/>
                      <a:pt x="314" y="4457"/>
                    </a:cubicBezTo>
                    <a:cubicBezTo>
                      <a:pt x="628" y="3871"/>
                      <a:pt x="838" y="3201"/>
                      <a:pt x="1026" y="2532"/>
                    </a:cubicBezTo>
                    <a:cubicBezTo>
                      <a:pt x="1193" y="2030"/>
                      <a:pt x="1361" y="1569"/>
                      <a:pt x="1528" y="1088"/>
                    </a:cubicBezTo>
                    <a:cubicBezTo>
                      <a:pt x="1612" y="858"/>
                      <a:pt x="1654" y="586"/>
                      <a:pt x="1737" y="356"/>
                    </a:cubicBezTo>
                    <a:cubicBezTo>
                      <a:pt x="1821" y="147"/>
                      <a:pt x="1988" y="0"/>
                      <a:pt x="2177" y="21"/>
                    </a:cubicBezTo>
                    <a:cubicBezTo>
                      <a:pt x="2386" y="63"/>
                      <a:pt x="2511" y="230"/>
                      <a:pt x="2532" y="440"/>
                    </a:cubicBezTo>
                    <a:cubicBezTo>
                      <a:pt x="2532" y="460"/>
                      <a:pt x="2574" y="586"/>
                      <a:pt x="2595" y="7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341;p36">
                <a:extLst>
                  <a:ext uri="{FF2B5EF4-FFF2-40B4-BE49-F238E27FC236}">
                    <a16:creationId xmlns:a16="http://schemas.microsoft.com/office/drawing/2014/main" id="{D7DCDABF-5B7C-A12A-1B80-51AAD17809D9}"/>
                  </a:ext>
                </a:extLst>
              </p:cNvPr>
              <p:cNvSpPr/>
              <p:nvPr/>
            </p:nvSpPr>
            <p:spPr>
              <a:xfrm>
                <a:off x="1948725" y="3612700"/>
                <a:ext cx="165825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1487" extrusionOk="0">
                    <a:moveTo>
                      <a:pt x="2260" y="1466"/>
                    </a:moveTo>
                    <a:cubicBezTo>
                      <a:pt x="1653" y="1382"/>
                      <a:pt x="1088" y="1340"/>
                      <a:pt x="481" y="1256"/>
                    </a:cubicBezTo>
                    <a:cubicBezTo>
                      <a:pt x="377" y="1235"/>
                      <a:pt x="272" y="1214"/>
                      <a:pt x="167" y="1152"/>
                    </a:cubicBezTo>
                    <a:cubicBezTo>
                      <a:pt x="21" y="1068"/>
                      <a:pt x="0" y="817"/>
                      <a:pt x="146" y="733"/>
                    </a:cubicBezTo>
                    <a:cubicBezTo>
                      <a:pt x="272" y="649"/>
                      <a:pt x="398" y="608"/>
                      <a:pt x="544" y="587"/>
                    </a:cubicBezTo>
                    <a:cubicBezTo>
                      <a:pt x="1109" y="524"/>
                      <a:pt x="1653" y="440"/>
                      <a:pt x="2239" y="419"/>
                    </a:cubicBezTo>
                    <a:cubicBezTo>
                      <a:pt x="2846" y="398"/>
                      <a:pt x="3411" y="398"/>
                      <a:pt x="4017" y="273"/>
                    </a:cubicBezTo>
                    <a:cubicBezTo>
                      <a:pt x="4582" y="126"/>
                      <a:pt x="5189" y="85"/>
                      <a:pt x="5796" y="22"/>
                    </a:cubicBezTo>
                    <a:cubicBezTo>
                      <a:pt x="5984" y="1"/>
                      <a:pt x="6193" y="64"/>
                      <a:pt x="6361" y="105"/>
                    </a:cubicBezTo>
                    <a:cubicBezTo>
                      <a:pt x="6612" y="189"/>
                      <a:pt x="6633" y="524"/>
                      <a:pt x="6445" y="691"/>
                    </a:cubicBezTo>
                    <a:cubicBezTo>
                      <a:pt x="6361" y="754"/>
                      <a:pt x="6277" y="817"/>
                      <a:pt x="6152" y="859"/>
                    </a:cubicBezTo>
                    <a:cubicBezTo>
                      <a:pt x="5900" y="942"/>
                      <a:pt x="5608" y="1068"/>
                      <a:pt x="5356" y="1110"/>
                    </a:cubicBezTo>
                    <a:cubicBezTo>
                      <a:pt x="4310" y="1173"/>
                      <a:pt x="3306" y="1486"/>
                      <a:pt x="2260" y="14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342;p36">
                <a:extLst>
                  <a:ext uri="{FF2B5EF4-FFF2-40B4-BE49-F238E27FC236}">
                    <a16:creationId xmlns:a16="http://schemas.microsoft.com/office/drawing/2014/main" id="{D7F6B865-86D5-9126-925F-A85B06851B3C}"/>
                  </a:ext>
                </a:extLst>
              </p:cNvPr>
              <p:cNvSpPr/>
              <p:nvPr/>
            </p:nvSpPr>
            <p:spPr>
              <a:xfrm>
                <a:off x="1926750" y="3445325"/>
                <a:ext cx="12242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3244" extrusionOk="0">
                    <a:moveTo>
                      <a:pt x="4373" y="0"/>
                    </a:moveTo>
                    <a:cubicBezTo>
                      <a:pt x="4415" y="21"/>
                      <a:pt x="4562" y="63"/>
                      <a:pt x="4624" y="84"/>
                    </a:cubicBezTo>
                    <a:cubicBezTo>
                      <a:pt x="4855" y="189"/>
                      <a:pt x="4896" y="502"/>
                      <a:pt x="4729" y="649"/>
                    </a:cubicBezTo>
                    <a:cubicBezTo>
                      <a:pt x="4708" y="712"/>
                      <a:pt x="4666" y="733"/>
                      <a:pt x="4603" y="754"/>
                    </a:cubicBezTo>
                    <a:cubicBezTo>
                      <a:pt x="3515" y="1528"/>
                      <a:pt x="2427" y="2302"/>
                      <a:pt x="1235" y="2909"/>
                    </a:cubicBezTo>
                    <a:cubicBezTo>
                      <a:pt x="1005" y="3013"/>
                      <a:pt x="753" y="3118"/>
                      <a:pt x="523" y="3202"/>
                    </a:cubicBezTo>
                    <a:cubicBezTo>
                      <a:pt x="356" y="3243"/>
                      <a:pt x="168" y="3202"/>
                      <a:pt x="84" y="3034"/>
                    </a:cubicBezTo>
                    <a:cubicBezTo>
                      <a:pt x="42" y="2909"/>
                      <a:pt x="0" y="2699"/>
                      <a:pt x="63" y="2574"/>
                    </a:cubicBezTo>
                    <a:cubicBezTo>
                      <a:pt x="147" y="2407"/>
                      <a:pt x="314" y="2260"/>
                      <a:pt x="481" y="2176"/>
                    </a:cubicBezTo>
                    <a:cubicBezTo>
                      <a:pt x="942" y="1883"/>
                      <a:pt x="1465" y="1632"/>
                      <a:pt x="1946" y="1298"/>
                    </a:cubicBezTo>
                    <a:cubicBezTo>
                      <a:pt x="2406" y="1026"/>
                      <a:pt x="2867" y="733"/>
                      <a:pt x="3306" y="419"/>
                    </a:cubicBezTo>
                    <a:cubicBezTo>
                      <a:pt x="3641" y="210"/>
                      <a:pt x="3955" y="21"/>
                      <a:pt x="43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02207C23-FA5B-258E-B7AA-2798550F0892}"/>
              </a:ext>
            </a:extLst>
          </p:cNvPr>
          <p:cNvGrpSpPr/>
          <p:nvPr/>
        </p:nvGrpSpPr>
        <p:grpSpPr>
          <a:xfrm>
            <a:off x="6597458" y="2030875"/>
            <a:ext cx="5119674" cy="4448640"/>
            <a:chOff x="4718827" y="2023475"/>
            <a:chExt cx="5119674" cy="4448640"/>
          </a:xfrm>
        </p:grpSpPr>
        <p:pic>
          <p:nvPicPr>
            <p:cNvPr id="149" name="Graphic 148">
              <a:extLst>
                <a:ext uri="{FF2B5EF4-FFF2-40B4-BE49-F238E27FC236}">
                  <a16:creationId xmlns:a16="http://schemas.microsoft.com/office/drawing/2014/main" id="{33C6EBF6-E16C-3BCC-127B-742C950AF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718827" y="3396773"/>
              <a:ext cx="2955746" cy="3075342"/>
            </a:xfrm>
            <a:prstGeom prst="rect">
              <a:avLst/>
            </a:prstGeom>
          </p:spPr>
        </p:pic>
        <p:sp>
          <p:nvSpPr>
            <p:cNvPr id="150" name="Speech Bubble: Oval 149">
              <a:extLst>
                <a:ext uri="{FF2B5EF4-FFF2-40B4-BE49-F238E27FC236}">
                  <a16:creationId xmlns:a16="http://schemas.microsoft.com/office/drawing/2014/main" id="{480C5319-AFB2-20C0-D11F-F0A65A023CD3}"/>
                </a:ext>
              </a:extLst>
            </p:cNvPr>
            <p:cNvSpPr/>
            <p:nvPr/>
          </p:nvSpPr>
          <p:spPr>
            <a:xfrm>
              <a:off x="6882755" y="2023475"/>
              <a:ext cx="2955746" cy="1729648"/>
            </a:xfrm>
            <a:custGeom>
              <a:avLst/>
              <a:gdLst>
                <a:gd name="connsiteX0" fmla="*/ -51785 w 2955746"/>
                <a:gd name="connsiteY0" fmla="*/ 1666256 h 1729648"/>
                <a:gd name="connsiteX1" fmla="*/ 208954 w 2955746"/>
                <a:gd name="connsiteY1" fmla="*/ 1308156 h 1729648"/>
                <a:gd name="connsiteX2" fmla="*/ 1107543 w 2955746"/>
                <a:gd name="connsiteY2" fmla="*/ 27592 h 1729648"/>
                <a:gd name="connsiteX3" fmla="*/ 2561996 w 2955746"/>
                <a:gd name="connsiteY3" fmla="*/ 277077 h 1729648"/>
                <a:gd name="connsiteX4" fmla="*/ 2004034 w 2955746"/>
                <a:gd name="connsiteY4" fmla="*/ 1672981 h 1729648"/>
                <a:gd name="connsiteX5" fmla="*/ 585152 w 2955746"/>
                <a:gd name="connsiteY5" fmla="*/ 1554037 h 1729648"/>
                <a:gd name="connsiteX6" fmla="*/ -51785 w 2955746"/>
                <a:gd name="connsiteY6" fmla="*/ 1666256 h 1729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5746" h="1729648" fill="none" extrusionOk="0">
                  <a:moveTo>
                    <a:pt x="-51785" y="1666256"/>
                  </a:moveTo>
                  <a:cubicBezTo>
                    <a:pt x="32437" y="1540184"/>
                    <a:pt x="80454" y="1480049"/>
                    <a:pt x="208954" y="1308156"/>
                  </a:cubicBezTo>
                  <a:cubicBezTo>
                    <a:pt x="-342766" y="936879"/>
                    <a:pt x="16412" y="170847"/>
                    <a:pt x="1107543" y="27592"/>
                  </a:cubicBezTo>
                  <a:cubicBezTo>
                    <a:pt x="1595626" y="-112249"/>
                    <a:pt x="2153044" y="46966"/>
                    <a:pt x="2561996" y="277077"/>
                  </a:cubicBezTo>
                  <a:cubicBezTo>
                    <a:pt x="3359662" y="631375"/>
                    <a:pt x="2857464" y="1472956"/>
                    <a:pt x="2004034" y="1672981"/>
                  </a:cubicBezTo>
                  <a:cubicBezTo>
                    <a:pt x="1454661" y="1803363"/>
                    <a:pt x="1059776" y="1760616"/>
                    <a:pt x="585152" y="1554037"/>
                  </a:cubicBezTo>
                  <a:cubicBezTo>
                    <a:pt x="443913" y="1594334"/>
                    <a:pt x="99094" y="1666124"/>
                    <a:pt x="-51785" y="1666256"/>
                  </a:cubicBezTo>
                  <a:close/>
                </a:path>
                <a:path w="2955746" h="1729648" stroke="0" extrusionOk="0">
                  <a:moveTo>
                    <a:pt x="-51785" y="1666256"/>
                  </a:moveTo>
                  <a:cubicBezTo>
                    <a:pt x="83425" y="1514659"/>
                    <a:pt x="66124" y="1467947"/>
                    <a:pt x="208954" y="1308156"/>
                  </a:cubicBezTo>
                  <a:cubicBezTo>
                    <a:pt x="-274440" y="741719"/>
                    <a:pt x="111143" y="111784"/>
                    <a:pt x="1107543" y="27592"/>
                  </a:cubicBezTo>
                  <a:cubicBezTo>
                    <a:pt x="1681590" y="-89673"/>
                    <a:pt x="2191665" y="24078"/>
                    <a:pt x="2561996" y="277077"/>
                  </a:cubicBezTo>
                  <a:cubicBezTo>
                    <a:pt x="3199858" y="706688"/>
                    <a:pt x="3156431" y="1389845"/>
                    <a:pt x="2004034" y="1672981"/>
                  </a:cubicBezTo>
                  <a:cubicBezTo>
                    <a:pt x="1596531" y="1865365"/>
                    <a:pt x="978449" y="1740089"/>
                    <a:pt x="585152" y="1554037"/>
                  </a:cubicBezTo>
                  <a:cubicBezTo>
                    <a:pt x="352949" y="1625924"/>
                    <a:pt x="123050" y="1658607"/>
                    <a:pt x="-51785" y="1666256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663300"/>
              </a:solidFill>
              <a:extLst>
                <a:ext uri="{C807C97D-BFC1-408E-A445-0C87EB9F89A2}">
                  <ask:lineSketchStyleProps xmlns:ask="http://schemas.microsoft.com/office/drawing/2018/sketchyshapes" sd="315201511">
                    <a:prstGeom prst="wedgeEllipseCallout">
                      <a:avLst>
                        <a:gd name="adj1" fmla="val -51752"/>
                        <a:gd name="adj2" fmla="val 4633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en-US" sz="3200" dirty="0">
                  <a:solidFill>
                    <a:srgbClr val="663300"/>
                  </a:solidFill>
                  <a:latin typeface="UTM Cookies" panose="02040603050506020204" pitchFamily="18" charset="0"/>
                </a:rPr>
                <a:t>CHƠI THEO NHÓM BỐN</a:t>
              </a: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41E35271-835A-FF4F-F66B-A7B971019A98}"/>
              </a:ext>
            </a:extLst>
          </p:cNvPr>
          <p:cNvGrpSpPr/>
          <p:nvPr/>
        </p:nvGrpSpPr>
        <p:grpSpPr>
          <a:xfrm>
            <a:off x="495512" y="3264424"/>
            <a:ext cx="5780795" cy="2226603"/>
            <a:chOff x="2798252" y="2071845"/>
            <a:chExt cx="5643960" cy="1979254"/>
          </a:xfrm>
        </p:grpSpPr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6E81AE57-B29C-E44F-5E2D-D7E3DB19AE17}"/>
                </a:ext>
              </a:extLst>
            </p:cNvPr>
            <p:cNvGrpSpPr/>
            <p:nvPr/>
          </p:nvGrpSpPr>
          <p:grpSpPr>
            <a:xfrm>
              <a:off x="2798252" y="2071845"/>
              <a:ext cx="5643960" cy="1979254"/>
              <a:chOff x="5625979" y="3429000"/>
              <a:chExt cx="5736545" cy="2688775"/>
            </a:xfrm>
          </p:grpSpPr>
          <p:grpSp>
            <p:nvGrpSpPr>
              <p:cNvPr id="154" name="Graphic 3">
                <a:extLst>
                  <a:ext uri="{FF2B5EF4-FFF2-40B4-BE49-F238E27FC236}">
                    <a16:creationId xmlns:a16="http://schemas.microsoft.com/office/drawing/2014/main" id="{775076E0-E493-7343-E171-AD131B1442DE}"/>
                  </a:ext>
                </a:extLst>
              </p:cNvPr>
              <p:cNvGrpSpPr/>
              <p:nvPr/>
            </p:nvGrpSpPr>
            <p:grpSpPr>
              <a:xfrm>
                <a:off x="5625979" y="3429000"/>
                <a:ext cx="5736545" cy="2688775"/>
                <a:chOff x="3649055" y="2289634"/>
                <a:chExt cx="7931467" cy="4107044"/>
              </a:xfrm>
            </p:grpSpPr>
            <p:sp>
              <p:nvSpPr>
                <p:cNvPr id="156" name="Freeform: Shape 155">
                  <a:extLst>
                    <a:ext uri="{FF2B5EF4-FFF2-40B4-BE49-F238E27FC236}">
                      <a16:creationId xmlns:a16="http://schemas.microsoft.com/office/drawing/2014/main" id="{C9109E6E-97E4-750A-0EA0-782CD4E25684}"/>
                    </a:ext>
                  </a:extLst>
                </p:cNvPr>
                <p:cNvSpPr/>
                <p:nvPr/>
              </p:nvSpPr>
              <p:spPr>
                <a:xfrm>
                  <a:off x="3649055" y="3090494"/>
                  <a:ext cx="7811452" cy="3306184"/>
                </a:xfrm>
                <a:custGeom>
                  <a:avLst/>
                  <a:gdLst>
                    <a:gd name="connsiteX0" fmla="*/ 7368540 w 7811452"/>
                    <a:gd name="connsiteY0" fmla="*/ 2864168 h 3306184"/>
                    <a:gd name="connsiteX1" fmla="*/ 7608570 w 7811452"/>
                    <a:gd name="connsiteY1" fmla="*/ 3051810 h 3306184"/>
                    <a:gd name="connsiteX2" fmla="*/ 315278 w 7811452"/>
                    <a:gd name="connsiteY2" fmla="*/ 3099435 h 3306184"/>
                    <a:gd name="connsiteX3" fmla="*/ 261938 w 7811452"/>
                    <a:gd name="connsiteY3" fmla="*/ 2593658 h 3306184"/>
                    <a:gd name="connsiteX4" fmla="*/ 120015 w 7811452"/>
                    <a:gd name="connsiteY4" fmla="*/ 2520315 h 3306184"/>
                    <a:gd name="connsiteX5" fmla="*/ 281940 w 7811452"/>
                    <a:gd name="connsiteY5" fmla="*/ 2227898 h 3306184"/>
                    <a:gd name="connsiteX6" fmla="*/ 52388 w 7811452"/>
                    <a:gd name="connsiteY6" fmla="*/ 2022158 h 3306184"/>
                    <a:gd name="connsiteX7" fmla="*/ 320040 w 7811452"/>
                    <a:gd name="connsiteY7" fmla="*/ 1744980 h 3306184"/>
                    <a:gd name="connsiteX8" fmla="*/ 230505 w 7811452"/>
                    <a:gd name="connsiteY8" fmla="*/ 975360 h 3306184"/>
                    <a:gd name="connsiteX9" fmla="*/ 140018 w 7811452"/>
                    <a:gd name="connsiteY9" fmla="*/ 929640 h 3306184"/>
                    <a:gd name="connsiteX10" fmla="*/ 280988 w 7811452"/>
                    <a:gd name="connsiteY10" fmla="*/ 720090 h 3306184"/>
                    <a:gd name="connsiteX11" fmla="*/ 0 w 7811452"/>
                    <a:gd name="connsiteY11" fmla="*/ 532448 h 3306184"/>
                    <a:gd name="connsiteX12" fmla="*/ 187643 w 7811452"/>
                    <a:gd name="connsiteY12" fmla="*/ 318135 h 3306184"/>
                    <a:gd name="connsiteX13" fmla="*/ 35243 w 7811452"/>
                    <a:gd name="connsiteY13" fmla="*/ 76200 h 3306184"/>
                    <a:gd name="connsiteX14" fmla="*/ 7439025 w 7811452"/>
                    <a:gd name="connsiteY14" fmla="*/ 0 h 3306184"/>
                    <a:gd name="connsiteX15" fmla="*/ 7167563 w 7811452"/>
                    <a:gd name="connsiteY15" fmla="*/ 337185 h 3306184"/>
                    <a:gd name="connsiteX16" fmla="*/ 7617143 w 7811452"/>
                    <a:gd name="connsiteY16" fmla="*/ 554355 h 3306184"/>
                    <a:gd name="connsiteX17" fmla="*/ 7167563 w 7811452"/>
                    <a:gd name="connsiteY17" fmla="*/ 630555 h 3306184"/>
                    <a:gd name="connsiteX18" fmla="*/ 7425690 w 7811452"/>
                    <a:gd name="connsiteY18" fmla="*/ 789623 h 3306184"/>
                    <a:gd name="connsiteX19" fmla="*/ 7450455 w 7811452"/>
                    <a:gd name="connsiteY19" fmla="*/ 2069783 h 3306184"/>
                    <a:gd name="connsiteX20" fmla="*/ 7610475 w 7811452"/>
                    <a:gd name="connsiteY20" fmla="*/ 2229803 h 3306184"/>
                    <a:gd name="connsiteX21" fmla="*/ 7454265 w 7811452"/>
                    <a:gd name="connsiteY21" fmla="*/ 2352675 h 3306184"/>
                    <a:gd name="connsiteX22" fmla="*/ 7811453 w 7811452"/>
                    <a:gd name="connsiteY22" fmla="*/ 2592705 h 3306184"/>
                    <a:gd name="connsiteX23" fmla="*/ 7368540 w 7811452"/>
                    <a:gd name="connsiteY23" fmla="*/ 2864168 h 3306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6184">
                      <a:moveTo>
                        <a:pt x="7368540" y="2864168"/>
                      </a:moveTo>
                      <a:cubicBezTo>
                        <a:pt x="7452360" y="2939415"/>
                        <a:pt x="7524750" y="2976563"/>
                        <a:pt x="7608570" y="3051810"/>
                      </a:cubicBezTo>
                      <a:cubicBezTo>
                        <a:pt x="5187315" y="3376613"/>
                        <a:pt x="2741295" y="3388043"/>
                        <a:pt x="315278" y="3099435"/>
                      </a:cubicBezTo>
                      <a:cubicBezTo>
                        <a:pt x="307658" y="2932748"/>
                        <a:pt x="305753" y="2754630"/>
                        <a:pt x="261938" y="2593658"/>
                      </a:cubicBezTo>
                      <a:cubicBezTo>
                        <a:pt x="209550" y="2567940"/>
                        <a:pt x="172403" y="2546033"/>
                        <a:pt x="120015" y="2520315"/>
                      </a:cubicBezTo>
                      <a:cubicBezTo>
                        <a:pt x="178118" y="2420303"/>
                        <a:pt x="223838" y="2327910"/>
                        <a:pt x="281940" y="2227898"/>
                      </a:cubicBezTo>
                      <a:cubicBezTo>
                        <a:pt x="212408" y="2169795"/>
                        <a:pt x="121920" y="2081213"/>
                        <a:pt x="52388" y="2022158"/>
                      </a:cubicBezTo>
                      <a:cubicBezTo>
                        <a:pt x="135255" y="1945958"/>
                        <a:pt x="237173" y="1821180"/>
                        <a:pt x="320040" y="1744980"/>
                      </a:cubicBezTo>
                      <a:cubicBezTo>
                        <a:pt x="286703" y="1480185"/>
                        <a:pt x="263843" y="1239203"/>
                        <a:pt x="230505" y="975360"/>
                      </a:cubicBezTo>
                      <a:cubicBezTo>
                        <a:pt x="200025" y="957263"/>
                        <a:pt x="171450" y="947738"/>
                        <a:pt x="140018" y="929640"/>
                      </a:cubicBezTo>
                      <a:cubicBezTo>
                        <a:pt x="187643" y="868680"/>
                        <a:pt x="232410" y="782003"/>
                        <a:pt x="280988" y="720090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8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7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6673" y="2667953"/>
                        <a:pt x="7514273" y="2788920"/>
                        <a:pt x="7368540" y="2864168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544B754E-7BF8-78DE-8D8D-BB9CB0CC1533}"/>
                    </a:ext>
                  </a:extLst>
                </p:cNvPr>
                <p:cNvSpPr/>
                <p:nvPr/>
              </p:nvSpPr>
              <p:spPr>
                <a:xfrm>
                  <a:off x="3743352" y="2777122"/>
                  <a:ext cx="7811452" cy="3305231"/>
                </a:xfrm>
                <a:custGeom>
                  <a:avLst/>
                  <a:gdLst>
                    <a:gd name="connsiteX0" fmla="*/ 7366635 w 7811452"/>
                    <a:gd name="connsiteY0" fmla="*/ 2863215 h 3305231"/>
                    <a:gd name="connsiteX1" fmla="*/ 7606665 w 7811452"/>
                    <a:gd name="connsiteY1" fmla="*/ 3050858 h 3305231"/>
                    <a:gd name="connsiteX2" fmla="*/ 313373 w 7811452"/>
                    <a:gd name="connsiteY2" fmla="*/ 3098483 h 3305231"/>
                    <a:gd name="connsiteX3" fmla="*/ 260033 w 7811452"/>
                    <a:gd name="connsiteY3" fmla="*/ 2592705 h 3305231"/>
                    <a:gd name="connsiteX4" fmla="*/ 118110 w 7811452"/>
                    <a:gd name="connsiteY4" fmla="*/ 2519363 h 3305231"/>
                    <a:gd name="connsiteX5" fmla="*/ 280035 w 7811452"/>
                    <a:gd name="connsiteY5" fmla="*/ 2226945 h 3305231"/>
                    <a:gd name="connsiteX6" fmla="*/ 50483 w 7811452"/>
                    <a:gd name="connsiteY6" fmla="*/ 2021205 h 3305231"/>
                    <a:gd name="connsiteX7" fmla="*/ 318135 w 7811452"/>
                    <a:gd name="connsiteY7" fmla="*/ 1744028 h 3305231"/>
                    <a:gd name="connsiteX8" fmla="*/ 228600 w 7811452"/>
                    <a:gd name="connsiteY8" fmla="*/ 974408 h 3305231"/>
                    <a:gd name="connsiteX9" fmla="*/ 138113 w 7811452"/>
                    <a:gd name="connsiteY9" fmla="*/ 928687 h 3305231"/>
                    <a:gd name="connsiteX10" fmla="*/ 279083 w 7811452"/>
                    <a:gd name="connsiteY10" fmla="*/ 719137 h 3305231"/>
                    <a:gd name="connsiteX11" fmla="*/ 0 w 7811452"/>
                    <a:gd name="connsiteY11" fmla="*/ 532448 h 3305231"/>
                    <a:gd name="connsiteX12" fmla="*/ 187643 w 7811452"/>
                    <a:gd name="connsiteY12" fmla="*/ 318135 h 3305231"/>
                    <a:gd name="connsiteX13" fmla="*/ 35243 w 7811452"/>
                    <a:gd name="connsiteY13" fmla="*/ 76200 h 3305231"/>
                    <a:gd name="connsiteX14" fmla="*/ 7439025 w 7811452"/>
                    <a:gd name="connsiteY14" fmla="*/ 0 h 3305231"/>
                    <a:gd name="connsiteX15" fmla="*/ 7167563 w 7811452"/>
                    <a:gd name="connsiteY15" fmla="*/ 337185 h 3305231"/>
                    <a:gd name="connsiteX16" fmla="*/ 7617143 w 7811452"/>
                    <a:gd name="connsiteY16" fmla="*/ 554355 h 3305231"/>
                    <a:gd name="connsiteX17" fmla="*/ 7167563 w 7811452"/>
                    <a:gd name="connsiteY17" fmla="*/ 630555 h 3305231"/>
                    <a:gd name="connsiteX18" fmla="*/ 7425690 w 7811452"/>
                    <a:gd name="connsiteY18" fmla="*/ 789623 h 3305231"/>
                    <a:gd name="connsiteX19" fmla="*/ 7450455 w 7811452"/>
                    <a:gd name="connsiteY19" fmla="*/ 2069783 h 3305231"/>
                    <a:gd name="connsiteX20" fmla="*/ 7610475 w 7811452"/>
                    <a:gd name="connsiteY20" fmla="*/ 2229803 h 3305231"/>
                    <a:gd name="connsiteX21" fmla="*/ 7454265 w 7811452"/>
                    <a:gd name="connsiteY21" fmla="*/ 2352675 h 3305231"/>
                    <a:gd name="connsiteX22" fmla="*/ 7811453 w 7811452"/>
                    <a:gd name="connsiteY22" fmla="*/ 2592705 h 3305231"/>
                    <a:gd name="connsiteX23" fmla="*/ 7366635 w 7811452"/>
                    <a:gd name="connsiteY23" fmla="*/ 2863215 h 3305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5231">
                      <a:moveTo>
                        <a:pt x="7366635" y="2863215"/>
                      </a:moveTo>
                      <a:cubicBezTo>
                        <a:pt x="7450455" y="2938463"/>
                        <a:pt x="7522845" y="2975610"/>
                        <a:pt x="7606665" y="3050858"/>
                      </a:cubicBezTo>
                      <a:cubicBezTo>
                        <a:pt x="5185410" y="3375660"/>
                        <a:pt x="2739390" y="3387090"/>
                        <a:pt x="313373" y="3098483"/>
                      </a:cubicBezTo>
                      <a:cubicBezTo>
                        <a:pt x="305753" y="2931795"/>
                        <a:pt x="303848" y="2753678"/>
                        <a:pt x="260033" y="2592705"/>
                      </a:cubicBezTo>
                      <a:cubicBezTo>
                        <a:pt x="207645" y="2566988"/>
                        <a:pt x="170498" y="2545080"/>
                        <a:pt x="118110" y="2519363"/>
                      </a:cubicBezTo>
                      <a:cubicBezTo>
                        <a:pt x="176213" y="2419350"/>
                        <a:pt x="221933" y="2326958"/>
                        <a:pt x="280035" y="2226945"/>
                      </a:cubicBezTo>
                      <a:cubicBezTo>
                        <a:pt x="210503" y="2168843"/>
                        <a:pt x="120015" y="2080260"/>
                        <a:pt x="50483" y="2021205"/>
                      </a:cubicBezTo>
                      <a:cubicBezTo>
                        <a:pt x="133350" y="1945005"/>
                        <a:pt x="235267" y="1820228"/>
                        <a:pt x="318135" y="1744028"/>
                      </a:cubicBezTo>
                      <a:cubicBezTo>
                        <a:pt x="284798" y="1479233"/>
                        <a:pt x="261938" y="1238250"/>
                        <a:pt x="228600" y="974408"/>
                      </a:cubicBezTo>
                      <a:cubicBezTo>
                        <a:pt x="198120" y="956310"/>
                        <a:pt x="169545" y="946785"/>
                        <a:pt x="138113" y="928687"/>
                      </a:cubicBezTo>
                      <a:cubicBezTo>
                        <a:pt x="185738" y="867728"/>
                        <a:pt x="230505" y="781050"/>
                        <a:pt x="279083" y="719137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7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8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4768" y="2667000"/>
                        <a:pt x="7512368" y="2787968"/>
                        <a:pt x="7366635" y="2863215"/>
                      </a:cubicBezTo>
                      <a:close/>
                    </a:path>
                  </a:pathLst>
                </a:custGeom>
                <a:solidFill>
                  <a:srgbClr val="FDF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726B37AB-62DC-B9F9-5D4E-B0B52E37C2A1}"/>
                    </a:ext>
                  </a:extLst>
                </p:cNvPr>
                <p:cNvSpPr/>
                <p:nvPr/>
              </p:nvSpPr>
              <p:spPr>
                <a:xfrm>
                  <a:off x="3720258" y="2754158"/>
                  <a:ext cx="7860264" cy="3350998"/>
                </a:xfrm>
                <a:custGeom>
                  <a:avLst/>
                  <a:gdLst>
                    <a:gd name="connsiteX0" fmla="*/ 3809281 w 7860264"/>
                    <a:gd name="connsiteY0" fmla="*/ 3350999 h 3350998"/>
                    <a:gd name="connsiteX1" fmla="*/ 333609 w 7860264"/>
                    <a:gd name="connsiteY1" fmla="*/ 3144306 h 3350998"/>
                    <a:gd name="connsiteX2" fmla="*/ 313606 w 7860264"/>
                    <a:gd name="connsiteY2" fmla="*/ 3122399 h 3350998"/>
                    <a:gd name="connsiteX3" fmla="*/ 310749 w 7860264"/>
                    <a:gd name="connsiteY3" fmla="*/ 3060486 h 3350998"/>
                    <a:gd name="connsiteX4" fmla="*/ 263124 w 7860264"/>
                    <a:gd name="connsiteY4" fmla="*/ 2631861 h 3350998"/>
                    <a:gd name="connsiteX5" fmla="*/ 201211 w 7860264"/>
                    <a:gd name="connsiteY5" fmla="*/ 2599476 h 3350998"/>
                    <a:gd name="connsiteX6" fmla="*/ 130726 w 7860264"/>
                    <a:gd name="connsiteY6" fmla="*/ 2562328 h 3350998"/>
                    <a:gd name="connsiteX7" fmla="*/ 118344 w 7860264"/>
                    <a:gd name="connsiteY7" fmla="*/ 2548041 h 3350998"/>
                    <a:gd name="connsiteX8" fmla="*/ 120249 w 7860264"/>
                    <a:gd name="connsiteY8" fmla="*/ 2529944 h 3350998"/>
                    <a:gd name="connsiteX9" fmla="*/ 201211 w 7860264"/>
                    <a:gd name="connsiteY9" fmla="*/ 2384211 h 3350998"/>
                    <a:gd name="connsiteX10" fmla="*/ 272649 w 7860264"/>
                    <a:gd name="connsiteY10" fmla="*/ 2254671 h 3350998"/>
                    <a:gd name="connsiteX11" fmla="*/ 172636 w 7860264"/>
                    <a:gd name="connsiteY11" fmla="*/ 2164184 h 3350998"/>
                    <a:gd name="connsiteX12" fmla="*/ 58336 w 7860264"/>
                    <a:gd name="connsiteY12" fmla="*/ 2061314 h 3350998"/>
                    <a:gd name="connsiteX13" fmla="*/ 49764 w 7860264"/>
                    <a:gd name="connsiteY13" fmla="*/ 2044168 h 3350998"/>
                    <a:gd name="connsiteX14" fmla="*/ 57384 w 7860264"/>
                    <a:gd name="connsiteY14" fmla="*/ 2027024 h 3350998"/>
                    <a:gd name="connsiteX15" fmla="*/ 189781 w 7860264"/>
                    <a:gd name="connsiteY15" fmla="*/ 1889864 h 3350998"/>
                    <a:gd name="connsiteX16" fmla="*/ 316464 w 7860264"/>
                    <a:gd name="connsiteY16" fmla="*/ 1757466 h 3350998"/>
                    <a:gd name="connsiteX17" fmla="*/ 273601 w 7860264"/>
                    <a:gd name="connsiteY17" fmla="*/ 1384086 h 3350998"/>
                    <a:gd name="connsiteX18" fmla="*/ 230739 w 7860264"/>
                    <a:gd name="connsiteY18" fmla="*/ 1010706 h 3350998"/>
                    <a:gd name="connsiteX19" fmla="*/ 197401 w 7860264"/>
                    <a:gd name="connsiteY19" fmla="*/ 994513 h 3350998"/>
                    <a:gd name="connsiteX20" fmla="*/ 149776 w 7860264"/>
                    <a:gd name="connsiteY20" fmla="*/ 970701 h 3350998"/>
                    <a:gd name="connsiteX21" fmla="*/ 139299 w 7860264"/>
                    <a:gd name="connsiteY21" fmla="*/ 955461 h 3350998"/>
                    <a:gd name="connsiteX22" fmla="*/ 144061 w 7860264"/>
                    <a:gd name="connsiteY22" fmla="*/ 937363 h 3350998"/>
                    <a:gd name="connsiteX23" fmla="*/ 212641 w 7860264"/>
                    <a:gd name="connsiteY23" fmla="*/ 834493 h 3350998"/>
                    <a:gd name="connsiteX24" fmla="*/ 267886 w 7860264"/>
                    <a:gd name="connsiteY24" fmla="*/ 749721 h 3350998"/>
                    <a:gd name="connsiteX25" fmla="*/ 148824 w 7860264"/>
                    <a:gd name="connsiteY25" fmla="*/ 667806 h 3350998"/>
                    <a:gd name="connsiteX26" fmla="*/ 12616 w 7860264"/>
                    <a:gd name="connsiteY26" fmla="*/ 576366 h 3350998"/>
                    <a:gd name="connsiteX27" fmla="*/ 234 w 7860264"/>
                    <a:gd name="connsiteY27" fmla="*/ 559221 h 3350998"/>
                    <a:gd name="connsiteX28" fmla="*/ 6901 w 7860264"/>
                    <a:gd name="connsiteY28" fmla="*/ 539219 h 3350998"/>
                    <a:gd name="connsiteX29" fmla="*/ 99294 w 7860264"/>
                    <a:gd name="connsiteY29" fmla="*/ 433491 h 3350998"/>
                    <a:gd name="connsiteX30" fmla="*/ 180256 w 7860264"/>
                    <a:gd name="connsiteY30" fmla="*/ 339194 h 3350998"/>
                    <a:gd name="connsiteX31" fmla="*/ 114534 w 7860264"/>
                    <a:gd name="connsiteY31" fmla="*/ 230608 h 3350998"/>
                    <a:gd name="connsiteX32" fmla="*/ 41191 w 7860264"/>
                    <a:gd name="connsiteY32" fmla="*/ 113451 h 3350998"/>
                    <a:gd name="connsiteX33" fmla="*/ 38334 w 7860264"/>
                    <a:gd name="connsiteY33" fmla="*/ 88686 h 3350998"/>
                    <a:gd name="connsiteX34" fmla="*/ 60241 w 7860264"/>
                    <a:gd name="connsiteY34" fmla="*/ 76303 h 3350998"/>
                    <a:gd name="connsiteX35" fmla="*/ 7461167 w 7860264"/>
                    <a:gd name="connsiteY35" fmla="*/ 103 h 3350998"/>
                    <a:gd name="connsiteX36" fmla="*/ 7484027 w 7860264"/>
                    <a:gd name="connsiteY36" fmla="*/ 13438 h 3350998"/>
                    <a:gd name="connsiteX37" fmla="*/ 7479264 w 7860264"/>
                    <a:gd name="connsiteY37" fmla="*/ 39156 h 3350998"/>
                    <a:gd name="connsiteX38" fmla="*/ 7345914 w 7860264"/>
                    <a:gd name="connsiteY38" fmla="*/ 204891 h 3350998"/>
                    <a:gd name="connsiteX39" fmla="*/ 7230661 w 7860264"/>
                    <a:gd name="connsiteY39" fmla="*/ 352529 h 3350998"/>
                    <a:gd name="connsiteX40" fmla="*/ 7425924 w 7860264"/>
                    <a:gd name="connsiteY40" fmla="*/ 447779 h 3350998"/>
                    <a:gd name="connsiteX41" fmla="*/ 7650714 w 7860264"/>
                    <a:gd name="connsiteY41" fmla="*/ 556363 h 3350998"/>
                    <a:gd name="connsiteX42" fmla="*/ 7664049 w 7860264"/>
                    <a:gd name="connsiteY42" fmla="*/ 581129 h 3350998"/>
                    <a:gd name="connsiteX43" fmla="*/ 7644047 w 7860264"/>
                    <a:gd name="connsiteY43" fmla="*/ 600179 h 3350998"/>
                    <a:gd name="connsiteX44" fmla="*/ 7421161 w 7860264"/>
                    <a:gd name="connsiteY44" fmla="*/ 638279 h 3350998"/>
                    <a:gd name="connsiteX45" fmla="*/ 7268761 w 7860264"/>
                    <a:gd name="connsiteY45" fmla="*/ 664949 h 3350998"/>
                    <a:gd name="connsiteX46" fmla="*/ 7335436 w 7860264"/>
                    <a:gd name="connsiteY46" fmla="*/ 714479 h 3350998"/>
                    <a:gd name="connsiteX47" fmla="*/ 7457357 w 7860264"/>
                    <a:gd name="connsiteY47" fmla="*/ 789726 h 3350998"/>
                    <a:gd name="connsiteX48" fmla="*/ 7473549 w 7860264"/>
                    <a:gd name="connsiteY48" fmla="*/ 811634 h 3350998"/>
                    <a:gd name="connsiteX49" fmla="*/ 7484979 w 7860264"/>
                    <a:gd name="connsiteY49" fmla="*/ 1433616 h 3350998"/>
                    <a:gd name="connsiteX50" fmla="*/ 7497361 w 7860264"/>
                    <a:gd name="connsiteY50" fmla="*/ 2081316 h 3350998"/>
                    <a:gd name="connsiteX51" fmla="*/ 7571657 w 7860264"/>
                    <a:gd name="connsiteY51" fmla="*/ 2156564 h 3350998"/>
                    <a:gd name="connsiteX52" fmla="*/ 7649761 w 7860264"/>
                    <a:gd name="connsiteY52" fmla="*/ 2234669 h 3350998"/>
                    <a:gd name="connsiteX53" fmla="*/ 7658334 w 7860264"/>
                    <a:gd name="connsiteY53" fmla="*/ 2251814 h 3350998"/>
                    <a:gd name="connsiteX54" fmla="*/ 7650714 w 7860264"/>
                    <a:gd name="connsiteY54" fmla="*/ 2268959 h 3350998"/>
                    <a:gd name="connsiteX55" fmla="*/ 7570704 w 7860264"/>
                    <a:gd name="connsiteY55" fmla="*/ 2331824 h 3350998"/>
                    <a:gd name="connsiteX56" fmla="*/ 7512602 w 7860264"/>
                    <a:gd name="connsiteY56" fmla="*/ 2376591 h 3350998"/>
                    <a:gd name="connsiteX57" fmla="*/ 7845977 w 7860264"/>
                    <a:gd name="connsiteY57" fmla="*/ 2593761 h 3350998"/>
                    <a:gd name="connsiteX58" fmla="*/ 7860264 w 7860264"/>
                    <a:gd name="connsiteY58" fmla="*/ 2613764 h 3350998"/>
                    <a:gd name="connsiteX59" fmla="*/ 7847882 w 7860264"/>
                    <a:gd name="connsiteY59" fmla="*/ 2635671 h 3350998"/>
                    <a:gd name="connsiteX60" fmla="*/ 7627854 w 7860264"/>
                    <a:gd name="connsiteY60" fmla="*/ 2769974 h 3350998"/>
                    <a:gd name="connsiteX61" fmla="*/ 7433544 w 7860264"/>
                    <a:gd name="connsiteY61" fmla="*/ 2890941 h 3350998"/>
                    <a:gd name="connsiteX62" fmla="*/ 7525936 w 7860264"/>
                    <a:gd name="connsiteY62" fmla="*/ 2961426 h 3350998"/>
                    <a:gd name="connsiteX63" fmla="*/ 7647857 w 7860264"/>
                    <a:gd name="connsiteY63" fmla="*/ 3056676 h 3350998"/>
                    <a:gd name="connsiteX64" fmla="*/ 7654524 w 7860264"/>
                    <a:gd name="connsiteY64" fmla="*/ 3080489 h 3350998"/>
                    <a:gd name="connsiteX65" fmla="*/ 7635474 w 7860264"/>
                    <a:gd name="connsiteY65" fmla="*/ 3096681 h 3350998"/>
                    <a:gd name="connsiteX66" fmla="*/ 3809281 w 7860264"/>
                    <a:gd name="connsiteY66" fmla="*/ 3350999 h 3350998"/>
                    <a:gd name="connsiteX67" fmla="*/ 358374 w 7860264"/>
                    <a:gd name="connsiteY67" fmla="*/ 3100491 h 3350998"/>
                    <a:gd name="connsiteX68" fmla="*/ 3809281 w 7860264"/>
                    <a:gd name="connsiteY68" fmla="*/ 3304326 h 3350998"/>
                    <a:gd name="connsiteX69" fmla="*/ 7575467 w 7860264"/>
                    <a:gd name="connsiteY69" fmla="*/ 3057628 h 3350998"/>
                    <a:gd name="connsiteX70" fmla="*/ 7496409 w 7860264"/>
                    <a:gd name="connsiteY70" fmla="*/ 2998574 h 3350998"/>
                    <a:gd name="connsiteX71" fmla="*/ 7374489 w 7860264"/>
                    <a:gd name="connsiteY71" fmla="*/ 2903324 h 3350998"/>
                    <a:gd name="connsiteX72" fmla="*/ 7366869 w 7860264"/>
                    <a:gd name="connsiteY72" fmla="*/ 2883321 h 3350998"/>
                    <a:gd name="connsiteX73" fmla="*/ 7379252 w 7860264"/>
                    <a:gd name="connsiteY73" fmla="*/ 2866176 h 3350998"/>
                    <a:gd name="connsiteX74" fmla="*/ 7599279 w 7860264"/>
                    <a:gd name="connsiteY74" fmla="*/ 2731874 h 3350998"/>
                    <a:gd name="connsiteX75" fmla="*/ 7780254 w 7860264"/>
                    <a:gd name="connsiteY75" fmla="*/ 2618526 h 3350998"/>
                    <a:gd name="connsiteX76" fmla="*/ 7458309 w 7860264"/>
                    <a:gd name="connsiteY76" fmla="*/ 2390878 h 3350998"/>
                    <a:gd name="connsiteX77" fmla="*/ 7452594 w 7860264"/>
                    <a:gd name="connsiteY77" fmla="*/ 2373734 h 3350998"/>
                    <a:gd name="connsiteX78" fmla="*/ 7460214 w 7860264"/>
                    <a:gd name="connsiteY78" fmla="*/ 2357541 h 3350998"/>
                    <a:gd name="connsiteX79" fmla="*/ 7540224 w 7860264"/>
                    <a:gd name="connsiteY79" fmla="*/ 2294676 h 3350998"/>
                    <a:gd name="connsiteX80" fmla="*/ 7596422 w 7860264"/>
                    <a:gd name="connsiteY80" fmla="*/ 2251814 h 3350998"/>
                    <a:gd name="connsiteX81" fmla="*/ 7534509 w 7860264"/>
                    <a:gd name="connsiteY81" fmla="*/ 2187996 h 3350998"/>
                    <a:gd name="connsiteX82" fmla="*/ 7456404 w 7860264"/>
                    <a:gd name="connsiteY82" fmla="*/ 2109891 h 3350998"/>
                    <a:gd name="connsiteX83" fmla="*/ 7448784 w 7860264"/>
                    <a:gd name="connsiteY83" fmla="*/ 2092746 h 3350998"/>
                    <a:gd name="connsiteX84" fmla="*/ 7436402 w 7860264"/>
                    <a:gd name="connsiteY84" fmla="*/ 1434568 h 3350998"/>
                    <a:gd name="connsiteX85" fmla="*/ 7424972 w 7860264"/>
                    <a:gd name="connsiteY85" fmla="*/ 828779 h 3350998"/>
                    <a:gd name="connsiteX86" fmla="*/ 7304004 w 7860264"/>
                    <a:gd name="connsiteY86" fmla="*/ 750674 h 3350998"/>
                    <a:gd name="connsiteX87" fmla="*/ 7182084 w 7860264"/>
                    <a:gd name="connsiteY87" fmla="*/ 675426 h 3350998"/>
                    <a:gd name="connsiteX88" fmla="*/ 7165892 w 7860264"/>
                    <a:gd name="connsiteY88" fmla="*/ 651613 h 3350998"/>
                    <a:gd name="connsiteX89" fmla="*/ 7185894 w 7860264"/>
                    <a:gd name="connsiteY89" fmla="*/ 630659 h 3350998"/>
                    <a:gd name="connsiteX90" fmla="*/ 7409732 w 7860264"/>
                    <a:gd name="connsiteY90" fmla="*/ 592559 h 3350998"/>
                    <a:gd name="connsiteX91" fmla="*/ 7559274 w 7860264"/>
                    <a:gd name="connsiteY91" fmla="*/ 565888 h 3350998"/>
                    <a:gd name="connsiteX92" fmla="*/ 7402111 w 7860264"/>
                    <a:gd name="connsiteY92" fmla="*/ 489688 h 3350998"/>
                    <a:gd name="connsiteX93" fmla="*/ 7178274 w 7860264"/>
                    <a:gd name="connsiteY93" fmla="*/ 382056 h 3350998"/>
                    <a:gd name="connsiteX94" fmla="*/ 7164939 w 7860264"/>
                    <a:gd name="connsiteY94" fmla="*/ 364911 h 3350998"/>
                    <a:gd name="connsiteX95" fmla="*/ 7171607 w 7860264"/>
                    <a:gd name="connsiteY95" fmla="*/ 344909 h 3350998"/>
                    <a:gd name="connsiteX96" fmla="*/ 7304957 w 7860264"/>
                    <a:gd name="connsiteY96" fmla="*/ 179173 h 3350998"/>
                    <a:gd name="connsiteX97" fmla="*/ 7402111 w 7860264"/>
                    <a:gd name="connsiteY97" fmla="*/ 51539 h 3350998"/>
                    <a:gd name="connsiteX98" fmla="*/ 104056 w 7860264"/>
                    <a:gd name="connsiteY98" fmla="*/ 123928 h 3350998"/>
                    <a:gd name="connsiteX99" fmla="*/ 152634 w 7860264"/>
                    <a:gd name="connsiteY99" fmla="*/ 207748 h 3350998"/>
                    <a:gd name="connsiteX100" fmla="*/ 225976 w 7860264"/>
                    <a:gd name="connsiteY100" fmla="*/ 324906 h 3350998"/>
                    <a:gd name="connsiteX101" fmla="*/ 224071 w 7860264"/>
                    <a:gd name="connsiteY101" fmla="*/ 356338 h 3350998"/>
                    <a:gd name="connsiteX102" fmla="*/ 131679 w 7860264"/>
                    <a:gd name="connsiteY102" fmla="*/ 462066 h 3350998"/>
                    <a:gd name="connsiteX103" fmla="*/ 57384 w 7860264"/>
                    <a:gd name="connsiteY103" fmla="*/ 548744 h 3350998"/>
                    <a:gd name="connsiteX104" fmla="*/ 173589 w 7860264"/>
                    <a:gd name="connsiteY104" fmla="*/ 629706 h 3350998"/>
                    <a:gd name="connsiteX105" fmla="*/ 309796 w 7860264"/>
                    <a:gd name="connsiteY105" fmla="*/ 721146 h 3350998"/>
                    <a:gd name="connsiteX106" fmla="*/ 322179 w 7860264"/>
                    <a:gd name="connsiteY106" fmla="*/ 736386 h 3350998"/>
                    <a:gd name="connsiteX107" fmla="*/ 317416 w 7860264"/>
                    <a:gd name="connsiteY107" fmla="*/ 755436 h 3350998"/>
                    <a:gd name="connsiteX108" fmla="*/ 248836 w 7860264"/>
                    <a:gd name="connsiteY108" fmla="*/ 858306 h 3350998"/>
                    <a:gd name="connsiteX109" fmla="*/ 193591 w 7860264"/>
                    <a:gd name="connsiteY109" fmla="*/ 943079 h 3350998"/>
                    <a:gd name="connsiteX110" fmla="*/ 213594 w 7860264"/>
                    <a:gd name="connsiteY110" fmla="*/ 952604 h 3350998"/>
                    <a:gd name="connsiteX111" fmla="*/ 261219 w 7860264"/>
                    <a:gd name="connsiteY111" fmla="*/ 976416 h 3350998"/>
                    <a:gd name="connsiteX112" fmla="*/ 272649 w 7860264"/>
                    <a:gd name="connsiteY112" fmla="*/ 993561 h 3350998"/>
                    <a:gd name="connsiteX113" fmla="*/ 317416 w 7860264"/>
                    <a:gd name="connsiteY113" fmla="*/ 1378371 h 3350998"/>
                    <a:gd name="connsiteX114" fmla="*/ 362184 w 7860264"/>
                    <a:gd name="connsiteY114" fmla="*/ 1763181 h 3350998"/>
                    <a:gd name="connsiteX115" fmla="*/ 354564 w 7860264"/>
                    <a:gd name="connsiteY115" fmla="*/ 1783184 h 3350998"/>
                    <a:gd name="connsiteX116" fmla="*/ 222166 w 7860264"/>
                    <a:gd name="connsiteY116" fmla="*/ 1920343 h 3350998"/>
                    <a:gd name="connsiteX117" fmla="*/ 105961 w 7860264"/>
                    <a:gd name="connsiteY117" fmla="*/ 2042264 h 3350998"/>
                    <a:gd name="connsiteX118" fmla="*/ 202164 w 7860264"/>
                    <a:gd name="connsiteY118" fmla="*/ 2128941 h 3350998"/>
                    <a:gd name="connsiteX119" fmla="*/ 315511 w 7860264"/>
                    <a:gd name="connsiteY119" fmla="*/ 2230859 h 3350998"/>
                    <a:gd name="connsiteX120" fmla="*/ 320274 w 7860264"/>
                    <a:gd name="connsiteY120" fmla="*/ 2260386 h 3350998"/>
                    <a:gd name="connsiteX121" fmla="*/ 240264 w 7860264"/>
                    <a:gd name="connsiteY121" fmla="*/ 2405166 h 3350998"/>
                    <a:gd name="connsiteX122" fmla="*/ 170731 w 7860264"/>
                    <a:gd name="connsiteY122" fmla="*/ 2530896 h 3350998"/>
                    <a:gd name="connsiteX123" fmla="*/ 221214 w 7860264"/>
                    <a:gd name="connsiteY123" fmla="*/ 2557566 h 3350998"/>
                    <a:gd name="connsiteX124" fmla="*/ 291699 w 7860264"/>
                    <a:gd name="connsiteY124" fmla="*/ 2593761 h 3350998"/>
                    <a:gd name="connsiteX125" fmla="*/ 304081 w 7860264"/>
                    <a:gd name="connsiteY125" fmla="*/ 2608049 h 3350998"/>
                    <a:gd name="connsiteX126" fmla="*/ 356469 w 7860264"/>
                    <a:gd name="connsiteY126" fmla="*/ 3056676 h 3350998"/>
                    <a:gd name="connsiteX127" fmla="*/ 358374 w 7860264"/>
                    <a:gd name="connsiteY127" fmla="*/ 3100491 h 335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</a:cxnLst>
                  <a:rect l="l" t="t" r="r" b="b"/>
                  <a:pathLst>
                    <a:path w="7860264" h="3350998">
                      <a:moveTo>
                        <a:pt x="3809281" y="3350999"/>
                      </a:moveTo>
                      <a:cubicBezTo>
                        <a:pt x="2651994" y="3350999"/>
                        <a:pt x="1491849" y="3282419"/>
                        <a:pt x="333609" y="3144306"/>
                      </a:cubicBezTo>
                      <a:cubicBezTo>
                        <a:pt x="322179" y="3143353"/>
                        <a:pt x="313606" y="3133828"/>
                        <a:pt x="313606" y="3122399"/>
                      </a:cubicBezTo>
                      <a:cubicBezTo>
                        <a:pt x="312654" y="3101444"/>
                        <a:pt x="311701" y="3081441"/>
                        <a:pt x="310749" y="3060486"/>
                      </a:cubicBezTo>
                      <a:cubicBezTo>
                        <a:pt x="305034" y="2916659"/>
                        <a:pt x="299319" y="2767116"/>
                        <a:pt x="263124" y="2631861"/>
                      </a:cubicBezTo>
                      <a:cubicBezTo>
                        <a:pt x="240264" y="2620431"/>
                        <a:pt x="220261" y="2609953"/>
                        <a:pt x="201211" y="2599476"/>
                      </a:cubicBezTo>
                      <a:cubicBezTo>
                        <a:pt x="179304" y="2588046"/>
                        <a:pt x="156444" y="2575664"/>
                        <a:pt x="130726" y="2562328"/>
                      </a:cubicBezTo>
                      <a:cubicBezTo>
                        <a:pt x="125011" y="2559471"/>
                        <a:pt x="120249" y="2554709"/>
                        <a:pt x="118344" y="2548041"/>
                      </a:cubicBezTo>
                      <a:cubicBezTo>
                        <a:pt x="116439" y="2542326"/>
                        <a:pt x="117391" y="2535659"/>
                        <a:pt x="120249" y="2529944"/>
                      </a:cubicBezTo>
                      <a:cubicBezTo>
                        <a:pt x="148824" y="2480414"/>
                        <a:pt x="175494" y="2430884"/>
                        <a:pt x="201211" y="2384211"/>
                      </a:cubicBezTo>
                      <a:cubicBezTo>
                        <a:pt x="224071" y="2342301"/>
                        <a:pt x="246931" y="2298486"/>
                        <a:pt x="272649" y="2254671"/>
                      </a:cubicBezTo>
                      <a:cubicBezTo>
                        <a:pt x="241216" y="2228001"/>
                        <a:pt x="205974" y="2195616"/>
                        <a:pt x="172636" y="2164184"/>
                      </a:cubicBezTo>
                      <a:cubicBezTo>
                        <a:pt x="133584" y="2127989"/>
                        <a:pt x="92626" y="2090841"/>
                        <a:pt x="58336" y="2061314"/>
                      </a:cubicBezTo>
                      <a:cubicBezTo>
                        <a:pt x="53574" y="2057503"/>
                        <a:pt x="49764" y="2050836"/>
                        <a:pt x="49764" y="2044168"/>
                      </a:cubicBezTo>
                      <a:cubicBezTo>
                        <a:pt x="49764" y="2037501"/>
                        <a:pt x="52621" y="2030834"/>
                        <a:pt x="57384" y="2027024"/>
                      </a:cubicBezTo>
                      <a:cubicBezTo>
                        <a:pt x="98341" y="1989876"/>
                        <a:pt x="145014" y="1938441"/>
                        <a:pt x="189781" y="1889864"/>
                      </a:cubicBezTo>
                      <a:cubicBezTo>
                        <a:pt x="232644" y="1843191"/>
                        <a:pt x="276459" y="1795566"/>
                        <a:pt x="316464" y="1757466"/>
                      </a:cubicBezTo>
                      <a:cubicBezTo>
                        <a:pt x="300271" y="1628879"/>
                        <a:pt x="286936" y="1504101"/>
                        <a:pt x="273601" y="1384086"/>
                      </a:cubicBezTo>
                      <a:cubicBezTo>
                        <a:pt x="260266" y="1263118"/>
                        <a:pt x="245979" y="1139293"/>
                        <a:pt x="230739" y="1010706"/>
                      </a:cubicBezTo>
                      <a:cubicBezTo>
                        <a:pt x="219309" y="1004991"/>
                        <a:pt x="208831" y="999276"/>
                        <a:pt x="197401" y="994513"/>
                      </a:cubicBezTo>
                      <a:cubicBezTo>
                        <a:pt x="182161" y="987846"/>
                        <a:pt x="166921" y="980226"/>
                        <a:pt x="149776" y="970701"/>
                      </a:cubicBezTo>
                      <a:cubicBezTo>
                        <a:pt x="144061" y="966891"/>
                        <a:pt x="140251" y="961176"/>
                        <a:pt x="139299" y="955461"/>
                      </a:cubicBezTo>
                      <a:cubicBezTo>
                        <a:pt x="138346" y="948793"/>
                        <a:pt x="139299" y="942126"/>
                        <a:pt x="144061" y="937363"/>
                      </a:cubicBezTo>
                      <a:cubicBezTo>
                        <a:pt x="166921" y="907836"/>
                        <a:pt x="190734" y="870688"/>
                        <a:pt x="212641" y="834493"/>
                      </a:cubicBezTo>
                      <a:cubicBezTo>
                        <a:pt x="230739" y="805918"/>
                        <a:pt x="248836" y="776391"/>
                        <a:pt x="267886" y="749721"/>
                      </a:cubicBezTo>
                      <a:cubicBezTo>
                        <a:pt x="227881" y="726861"/>
                        <a:pt x="187876" y="696381"/>
                        <a:pt x="148824" y="667806"/>
                      </a:cubicBezTo>
                      <a:cubicBezTo>
                        <a:pt x="103104" y="633516"/>
                        <a:pt x="56431" y="599226"/>
                        <a:pt x="12616" y="576366"/>
                      </a:cubicBezTo>
                      <a:cubicBezTo>
                        <a:pt x="5949" y="572556"/>
                        <a:pt x="1186" y="566841"/>
                        <a:pt x="234" y="559221"/>
                      </a:cubicBezTo>
                      <a:cubicBezTo>
                        <a:pt x="-719" y="551601"/>
                        <a:pt x="1186" y="544934"/>
                        <a:pt x="6901" y="539219"/>
                      </a:cubicBezTo>
                      <a:cubicBezTo>
                        <a:pt x="37381" y="509691"/>
                        <a:pt x="68814" y="470638"/>
                        <a:pt x="99294" y="433491"/>
                      </a:cubicBezTo>
                      <a:cubicBezTo>
                        <a:pt x="125964" y="401106"/>
                        <a:pt x="152634" y="367769"/>
                        <a:pt x="180256" y="339194"/>
                      </a:cubicBezTo>
                      <a:cubicBezTo>
                        <a:pt x="153586" y="303951"/>
                        <a:pt x="133584" y="266804"/>
                        <a:pt x="114534" y="230608"/>
                      </a:cubicBezTo>
                      <a:cubicBezTo>
                        <a:pt x="91674" y="188698"/>
                        <a:pt x="70719" y="148694"/>
                        <a:pt x="41191" y="113451"/>
                      </a:cubicBezTo>
                      <a:cubicBezTo>
                        <a:pt x="35476" y="106783"/>
                        <a:pt x="34524" y="96306"/>
                        <a:pt x="38334" y="88686"/>
                      </a:cubicBezTo>
                      <a:cubicBezTo>
                        <a:pt x="42144" y="80114"/>
                        <a:pt x="51669" y="75351"/>
                        <a:pt x="60241" y="76303"/>
                      </a:cubicBezTo>
                      <a:cubicBezTo>
                        <a:pt x="2517691" y="219179"/>
                        <a:pt x="5007527" y="193461"/>
                        <a:pt x="7461167" y="103"/>
                      </a:cubicBezTo>
                      <a:cubicBezTo>
                        <a:pt x="7470692" y="-849"/>
                        <a:pt x="7480217" y="4866"/>
                        <a:pt x="7484027" y="13438"/>
                      </a:cubicBezTo>
                      <a:cubicBezTo>
                        <a:pt x="7487836" y="22011"/>
                        <a:pt x="7485932" y="32488"/>
                        <a:pt x="7479264" y="39156"/>
                      </a:cubicBezTo>
                      <a:cubicBezTo>
                        <a:pt x="7426877" y="91544"/>
                        <a:pt x="7385919" y="148694"/>
                        <a:pt x="7345914" y="204891"/>
                      </a:cubicBezTo>
                      <a:cubicBezTo>
                        <a:pt x="7310672" y="254421"/>
                        <a:pt x="7274477" y="304904"/>
                        <a:pt x="7230661" y="352529"/>
                      </a:cubicBezTo>
                      <a:cubicBezTo>
                        <a:pt x="7297336" y="383961"/>
                        <a:pt x="7362107" y="416346"/>
                        <a:pt x="7425924" y="447779"/>
                      </a:cubicBezTo>
                      <a:cubicBezTo>
                        <a:pt x="7499267" y="483973"/>
                        <a:pt x="7574514" y="521121"/>
                        <a:pt x="7650714" y="556363"/>
                      </a:cubicBezTo>
                      <a:cubicBezTo>
                        <a:pt x="7660239" y="560174"/>
                        <a:pt x="7665002" y="570651"/>
                        <a:pt x="7664049" y="581129"/>
                      </a:cubicBezTo>
                      <a:cubicBezTo>
                        <a:pt x="7662144" y="591606"/>
                        <a:pt x="7654524" y="599226"/>
                        <a:pt x="7644047" y="600179"/>
                      </a:cubicBezTo>
                      <a:cubicBezTo>
                        <a:pt x="7572609" y="609704"/>
                        <a:pt x="7495457" y="623991"/>
                        <a:pt x="7421161" y="638279"/>
                      </a:cubicBezTo>
                      <a:cubicBezTo>
                        <a:pt x="7370679" y="647804"/>
                        <a:pt x="7319244" y="657329"/>
                        <a:pt x="7268761" y="664949"/>
                      </a:cubicBezTo>
                      <a:cubicBezTo>
                        <a:pt x="7293527" y="680188"/>
                        <a:pt x="7314482" y="698286"/>
                        <a:pt x="7335436" y="714479"/>
                      </a:cubicBezTo>
                      <a:cubicBezTo>
                        <a:pt x="7372584" y="744959"/>
                        <a:pt x="7407827" y="773534"/>
                        <a:pt x="7457357" y="789726"/>
                      </a:cubicBezTo>
                      <a:cubicBezTo>
                        <a:pt x="7466882" y="792584"/>
                        <a:pt x="7472597" y="801156"/>
                        <a:pt x="7473549" y="811634"/>
                      </a:cubicBezTo>
                      <a:cubicBezTo>
                        <a:pt x="7477359" y="1015468"/>
                        <a:pt x="7481169" y="1224066"/>
                        <a:pt x="7484979" y="1433616"/>
                      </a:cubicBezTo>
                      <a:cubicBezTo>
                        <a:pt x="7488789" y="1647929"/>
                        <a:pt x="7492599" y="1869861"/>
                        <a:pt x="7497361" y="2081316"/>
                      </a:cubicBezTo>
                      <a:cubicBezTo>
                        <a:pt x="7523079" y="2104176"/>
                        <a:pt x="7547844" y="2130846"/>
                        <a:pt x="7571657" y="2156564"/>
                      </a:cubicBezTo>
                      <a:cubicBezTo>
                        <a:pt x="7596422" y="2184186"/>
                        <a:pt x="7623092" y="2211809"/>
                        <a:pt x="7649761" y="2234669"/>
                      </a:cubicBezTo>
                      <a:cubicBezTo>
                        <a:pt x="7654524" y="2239431"/>
                        <a:pt x="7657382" y="2245146"/>
                        <a:pt x="7658334" y="2251814"/>
                      </a:cubicBezTo>
                      <a:cubicBezTo>
                        <a:pt x="7658334" y="2258481"/>
                        <a:pt x="7655477" y="2265149"/>
                        <a:pt x="7650714" y="2268959"/>
                      </a:cubicBezTo>
                      <a:cubicBezTo>
                        <a:pt x="7623092" y="2293724"/>
                        <a:pt x="7596422" y="2312774"/>
                        <a:pt x="7570704" y="2331824"/>
                      </a:cubicBezTo>
                      <a:cubicBezTo>
                        <a:pt x="7550702" y="2346111"/>
                        <a:pt x="7531652" y="2360399"/>
                        <a:pt x="7512602" y="2376591"/>
                      </a:cubicBezTo>
                      <a:cubicBezTo>
                        <a:pt x="7601184" y="2468984"/>
                        <a:pt x="7705007" y="2536611"/>
                        <a:pt x="7845977" y="2593761"/>
                      </a:cubicBezTo>
                      <a:cubicBezTo>
                        <a:pt x="7854549" y="2597571"/>
                        <a:pt x="7860264" y="2605191"/>
                        <a:pt x="7860264" y="2613764"/>
                      </a:cubicBezTo>
                      <a:cubicBezTo>
                        <a:pt x="7860264" y="2622336"/>
                        <a:pt x="7855502" y="2630909"/>
                        <a:pt x="7847882" y="2635671"/>
                      </a:cubicBezTo>
                      <a:cubicBezTo>
                        <a:pt x="7776444" y="2672819"/>
                        <a:pt x="7701197" y="2722349"/>
                        <a:pt x="7627854" y="2769974"/>
                      </a:cubicBezTo>
                      <a:cubicBezTo>
                        <a:pt x="7564036" y="2811884"/>
                        <a:pt x="7498314" y="2855699"/>
                        <a:pt x="7433544" y="2890941"/>
                      </a:cubicBezTo>
                      <a:cubicBezTo>
                        <a:pt x="7465929" y="2917611"/>
                        <a:pt x="7496409" y="2939519"/>
                        <a:pt x="7525936" y="2961426"/>
                      </a:cubicBezTo>
                      <a:cubicBezTo>
                        <a:pt x="7564989" y="2989049"/>
                        <a:pt x="7604994" y="3018576"/>
                        <a:pt x="7647857" y="3056676"/>
                      </a:cubicBezTo>
                      <a:cubicBezTo>
                        <a:pt x="7654524" y="3062391"/>
                        <a:pt x="7657382" y="3071916"/>
                        <a:pt x="7654524" y="3080489"/>
                      </a:cubicBezTo>
                      <a:cubicBezTo>
                        <a:pt x="7651667" y="3089061"/>
                        <a:pt x="7644047" y="3095728"/>
                        <a:pt x="7635474" y="3096681"/>
                      </a:cubicBezTo>
                      <a:cubicBezTo>
                        <a:pt x="6369602" y="3266226"/>
                        <a:pt x="5091347" y="3350999"/>
                        <a:pt x="3809281" y="3350999"/>
                      </a:cubicBezTo>
                      <a:close/>
                      <a:moveTo>
                        <a:pt x="358374" y="3100491"/>
                      </a:moveTo>
                      <a:cubicBezTo>
                        <a:pt x="1508041" y="3236699"/>
                        <a:pt x="2660566" y="3304326"/>
                        <a:pt x="3809281" y="3304326"/>
                      </a:cubicBezTo>
                      <a:cubicBezTo>
                        <a:pt x="5073249" y="3304326"/>
                        <a:pt x="6330549" y="3222411"/>
                        <a:pt x="7575467" y="3057628"/>
                      </a:cubicBezTo>
                      <a:cubicBezTo>
                        <a:pt x="7548797" y="3036674"/>
                        <a:pt x="7523079" y="3017624"/>
                        <a:pt x="7496409" y="2998574"/>
                      </a:cubicBezTo>
                      <a:cubicBezTo>
                        <a:pt x="7457357" y="2970951"/>
                        <a:pt x="7417352" y="2941424"/>
                        <a:pt x="7374489" y="2903324"/>
                      </a:cubicBezTo>
                      <a:cubicBezTo>
                        <a:pt x="7368774" y="2898561"/>
                        <a:pt x="7365917" y="2890941"/>
                        <a:pt x="7366869" y="2883321"/>
                      </a:cubicBezTo>
                      <a:cubicBezTo>
                        <a:pt x="7367822" y="2875701"/>
                        <a:pt x="7372584" y="2869034"/>
                        <a:pt x="7379252" y="2866176"/>
                      </a:cubicBezTo>
                      <a:cubicBezTo>
                        <a:pt x="7451642" y="2829028"/>
                        <a:pt x="7526889" y="2779499"/>
                        <a:pt x="7599279" y="2731874"/>
                      </a:cubicBezTo>
                      <a:cubicBezTo>
                        <a:pt x="7659286" y="2692821"/>
                        <a:pt x="7720247" y="2652816"/>
                        <a:pt x="7780254" y="2618526"/>
                      </a:cubicBezTo>
                      <a:cubicBezTo>
                        <a:pt x="7646904" y="2559471"/>
                        <a:pt x="7545939" y="2488034"/>
                        <a:pt x="7458309" y="2390878"/>
                      </a:cubicBezTo>
                      <a:cubicBezTo>
                        <a:pt x="7454499" y="2386116"/>
                        <a:pt x="7451642" y="2380401"/>
                        <a:pt x="7452594" y="2373734"/>
                      </a:cubicBezTo>
                      <a:cubicBezTo>
                        <a:pt x="7452594" y="2368019"/>
                        <a:pt x="7455452" y="2362303"/>
                        <a:pt x="7460214" y="2357541"/>
                      </a:cubicBezTo>
                      <a:cubicBezTo>
                        <a:pt x="7487836" y="2332776"/>
                        <a:pt x="7514507" y="2313726"/>
                        <a:pt x="7540224" y="2294676"/>
                      </a:cubicBezTo>
                      <a:cubicBezTo>
                        <a:pt x="7559274" y="2280389"/>
                        <a:pt x="7577372" y="2267053"/>
                        <a:pt x="7596422" y="2251814"/>
                      </a:cubicBezTo>
                      <a:cubicBezTo>
                        <a:pt x="7574514" y="2231811"/>
                        <a:pt x="7554511" y="2208951"/>
                        <a:pt x="7534509" y="2187996"/>
                      </a:cubicBezTo>
                      <a:cubicBezTo>
                        <a:pt x="7509744" y="2161326"/>
                        <a:pt x="7483074" y="2132751"/>
                        <a:pt x="7456404" y="2109891"/>
                      </a:cubicBezTo>
                      <a:cubicBezTo>
                        <a:pt x="7451642" y="2106081"/>
                        <a:pt x="7448784" y="2099414"/>
                        <a:pt x="7448784" y="2092746"/>
                      </a:cubicBezTo>
                      <a:cubicBezTo>
                        <a:pt x="7444022" y="1877481"/>
                        <a:pt x="7440211" y="1652691"/>
                        <a:pt x="7436402" y="1434568"/>
                      </a:cubicBezTo>
                      <a:cubicBezTo>
                        <a:pt x="7432592" y="1230734"/>
                        <a:pt x="7428782" y="1026899"/>
                        <a:pt x="7424972" y="828779"/>
                      </a:cubicBezTo>
                      <a:cubicBezTo>
                        <a:pt x="7375442" y="808776"/>
                        <a:pt x="7339247" y="779249"/>
                        <a:pt x="7304004" y="750674"/>
                      </a:cubicBezTo>
                      <a:cubicBezTo>
                        <a:pt x="7266857" y="720194"/>
                        <a:pt x="7231614" y="691619"/>
                        <a:pt x="7182084" y="675426"/>
                      </a:cubicBezTo>
                      <a:cubicBezTo>
                        <a:pt x="7171607" y="671616"/>
                        <a:pt x="7164939" y="662091"/>
                        <a:pt x="7165892" y="651613"/>
                      </a:cubicBezTo>
                      <a:cubicBezTo>
                        <a:pt x="7166844" y="641136"/>
                        <a:pt x="7175417" y="632563"/>
                        <a:pt x="7185894" y="630659"/>
                      </a:cubicBezTo>
                      <a:cubicBezTo>
                        <a:pt x="7258284" y="621134"/>
                        <a:pt x="7335436" y="606846"/>
                        <a:pt x="7409732" y="592559"/>
                      </a:cubicBezTo>
                      <a:cubicBezTo>
                        <a:pt x="7459261" y="583034"/>
                        <a:pt x="7509744" y="574461"/>
                        <a:pt x="7559274" y="565888"/>
                      </a:cubicBezTo>
                      <a:cubicBezTo>
                        <a:pt x="7505934" y="540171"/>
                        <a:pt x="7453547" y="514454"/>
                        <a:pt x="7402111" y="489688"/>
                      </a:cubicBezTo>
                      <a:cubicBezTo>
                        <a:pt x="7329722" y="453494"/>
                        <a:pt x="7254474" y="416346"/>
                        <a:pt x="7178274" y="382056"/>
                      </a:cubicBezTo>
                      <a:cubicBezTo>
                        <a:pt x="7171607" y="379198"/>
                        <a:pt x="7166844" y="372531"/>
                        <a:pt x="7164939" y="364911"/>
                      </a:cubicBezTo>
                      <a:cubicBezTo>
                        <a:pt x="7163986" y="357291"/>
                        <a:pt x="7165892" y="349671"/>
                        <a:pt x="7171607" y="344909"/>
                      </a:cubicBezTo>
                      <a:cubicBezTo>
                        <a:pt x="7223994" y="292521"/>
                        <a:pt x="7264952" y="235371"/>
                        <a:pt x="7304957" y="179173"/>
                      </a:cubicBezTo>
                      <a:cubicBezTo>
                        <a:pt x="7335436" y="136311"/>
                        <a:pt x="7365917" y="93448"/>
                        <a:pt x="7402111" y="51539"/>
                      </a:cubicBezTo>
                      <a:cubicBezTo>
                        <a:pt x="4982761" y="237276"/>
                        <a:pt x="2527216" y="262041"/>
                        <a:pt x="104056" y="123928"/>
                      </a:cubicBezTo>
                      <a:cubicBezTo>
                        <a:pt x="122154" y="151551"/>
                        <a:pt x="137394" y="180126"/>
                        <a:pt x="152634" y="207748"/>
                      </a:cubicBezTo>
                      <a:cubicBezTo>
                        <a:pt x="175494" y="249658"/>
                        <a:pt x="196449" y="289663"/>
                        <a:pt x="225976" y="324906"/>
                      </a:cubicBezTo>
                      <a:cubicBezTo>
                        <a:pt x="233596" y="334431"/>
                        <a:pt x="232644" y="347766"/>
                        <a:pt x="224071" y="356338"/>
                      </a:cubicBezTo>
                      <a:cubicBezTo>
                        <a:pt x="193591" y="385866"/>
                        <a:pt x="162159" y="424919"/>
                        <a:pt x="131679" y="462066"/>
                      </a:cubicBezTo>
                      <a:cubicBezTo>
                        <a:pt x="107866" y="491594"/>
                        <a:pt x="82149" y="522073"/>
                        <a:pt x="57384" y="548744"/>
                      </a:cubicBezTo>
                      <a:cubicBezTo>
                        <a:pt x="96436" y="571604"/>
                        <a:pt x="135489" y="601131"/>
                        <a:pt x="173589" y="629706"/>
                      </a:cubicBezTo>
                      <a:cubicBezTo>
                        <a:pt x="219309" y="663044"/>
                        <a:pt x="265981" y="698286"/>
                        <a:pt x="309796" y="721146"/>
                      </a:cubicBezTo>
                      <a:cubicBezTo>
                        <a:pt x="315511" y="724004"/>
                        <a:pt x="320274" y="729719"/>
                        <a:pt x="322179" y="736386"/>
                      </a:cubicBezTo>
                      <a:cubicBezTo>
                        <a:pt x="324084" y="743054"/>
                        <a:pt x="322179" y="749721"/>
                        <a:pt x="317416" y="755436"/>
                      </a:cubicBezTo>
                      <a:cubicBezTo>
                        <a:pt x="294556" y="784963"/>
                        <a:pt x="270744" y="822111"/>
                        <a:pt x="248836" y="858306"/>
                      </a:cubicBezTo>
                      <a:cubicBezTo>
                        <a:pt x="230739" y="886881"/>
                        <a:pt x="212641" y="916409"/>
                        <a:pt x="193591" y="943079"/>
                      </a:cubicBezTo>
                      <a:cubicBezTo>
                        <a:pt x="200259" y="945936"/>
                        <a:pt x="206926" y="949746"/>
                        <a:pt x="213594" y="952604"/>
                      </a:cubicBezTo>
                      <a:cubicBezTo>
                        <a:pt x="228834" y="959271"/>
                        <a:pt x="245026" y="966891"/>
                        <a:pt x="261219" y="976416"/>
                      </a:cubicBezTo>
                      <a:cubicBezTo>
                        <a:pt x="266934" y="980226"/>
                        <a:pt x="271696" y="985941"/>
                        <a:pt x="272649" y="993561"/>
                      </a:cubicBezTo>
                      <a:cubicBezTo>
                        <a:pt x="288841" y="1125959"/>
                        <a:pt x="303129" y="1254546"/>
                        <a:pt x="317416" y="1378371"/>
                      </a:cubicBezTo>
                      <a:cubicBezTo>
                        <a:pt x="331704" y="1502196"/>
                        <a:pt x="345991" y="1630784"/>
                        <a:pt x="362184" y="1763181"/>
                      </a:cubicBezTo>
                      <a:cubicBezTo>
                        <a:pt x="363136" y="1770801"/>
                        <a:pt x="360279" y="1778421"/>
                        <a:pt x="354564" y="1783184"/>
                      </a:cubicBezTo>
                      <a:cubicBezTo>
                        <a:pt x="313606" y="1820331"/>
                        <a:pt x="266934" y="1871766"/>
                        <a:pt x="222166" y="1920343"/>
                      </a:cubicBezTo>
                      <a:cubicBezTo>
                        <a:pt x="183114" y="1963206"/>
                        <a:pt x="143109" y="2007021"/>
                        <a:pt x="105961" y="2042264"/>
                      </a:cubicBezTo>
                      <a:cubicBezTo>
                        <a:pt x="136441" y="2068934"/>
                        <a:pt x="169779" y="2099414"/>
                        <a:pt x="202164" y="2128941"/>
                      </a:cubicBezTo>
                      <a:cubicBezTo>
                        <a:pt x="241216" y="2165136"/>
                        <a:pt x="281221" y="2201331"/>
                        <a:pt x="315511" y="2230859"/>
                      </a:cubicBezTo>
                      <a:cubicBezTo>
                        <a:pt x="324084" y="2238478"/>
                        <a:pt x="325989" y="2250861"/>
                        <a:pt x="320274" y="2260386"/>
                      </a:cubicBezTo>
                      <a:cubicBezTo>
                        <a:pt x="291699" y="2309916"/>
                        <a:pt x="265029" y="2358494"/>
                        <a:pt x="240264" y="2405166"/>
                      </a:cubicBezTo>
                      <a:cubicBezTo>
                        <a:pt x="218356" y="2446124"/>
                        <a:pt x="195496" y="2488034"/>
                        <a:pt x="170731" y="2530896"/>
                      </a:cubicBezTo>
                      <a:cubicBezTo>
                        <a:pt x="188829" y="2540421"/>
                        <a:pt x="205021" y="2548994"/>
                        <a:pt x="221214" y="2557566"/>
                      </a:cubicBezTo>
                      <a:cubicBezTo>
                        <a:pt x="243121" y="2568996"/>
                        <a:pt x="265029" y="2581378"/>
                        <a:pt x="291699" y="2593761"/>
                      </a:cubicBezTo>
                      <a:cubicBezTo>
                        <a:pt x="297414" y="2596619"/>
                        <a:pt x="302176" y="2602334"/>
                        <a:pt x="304081" y="2608049"/>
                      </a:cubicBezTo>
                      <a:cubicBezTo>
                        <a:pt x="344086" y="2750924"/>
                        <a:pt x="349801" y="2907134"/>
                        <a:pt x="356469" y="3056676"/>
                      </a:cubicBezTo>
                      <a:cubicBezTo>
                        <a:pt x="356469" y="3071916"/>
                        <a:pt x="357421" y="3086203"/>
                        <a:pt x="358374" y="3100491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159" name="Graphic 3">
                  <a:extLst>
                    <a:ext uri="{FF2B5EF4-FFF2-40B4-BE49-F238E27FC236}">
                      <a16:creationId xmlns:a16="http://schemas.microsoft.com/office/drawing/2014/main" id="{0E04E52E-AE2C-3A48-04FD-AE345898370C}"/>
                    </a:ext>
                  </a:extLst>
                </p:cNvPr>
                <p:cNvGrpSpPr/>
                <p:nvPr/>
              </p:nvGrpSpPr>
              <p:grpSpPr>
                <a:xfrm>
                  <a:off x="6960830" y="2289634"/>
                  <a:ext cx="1188634" cy="1023983"/>
                  <a:chOff x="6960830" y="2289634"/>
                  <a:chExt cx="1188634" cy="1023983"/>
                </a:xfrm>
              </p:grpSpPr>
              <p:sp>
                <p:nvSpPr>
                  <p:cNvPr id="160" name="Freeform: Shape 159">
                    <a:extLst>
                      <a:ext uri="{FF2B5EF4-FFF2-40B4-BE49-F238E27FC236}">
                        <a16:creationId xmlns:a16="http://schemas.microsoft.com/office/drawing/2014/main" id="{46EDD30B-5AE0-4925-C015-F4D6FB445EAA}"/>
                      </a:ext>
                    </a:extLst>
                  </p:cNvPr>
                  <p:cNvSpPr/>
                  <p:nvPr/>
                </p:nvSpPr>
                <p:spPr>
                  <a:xfrm>
                    <a:off x="6961782" y="2753309"/>
                    <a:ext cx="1187682" cy="560308"/>
                  </a:xfrm>
                  <a:custGeom>
                    <a:avLst/>
                    <a:gdLst>
                      <a:gd name="connsiteX0" fmla="*/ 1177357 w 1187682"/>
                      <a:gd name="connsiteY0" fmla="*/ 34290 h 560308"/>
                      <a:gd name="connsiteX1" fmla="*/ 1090680 w 1187682"/>
                      <a:gd name="connsiteY1" fmla="*/ 19050 h 560308"/>
                      <a:gd name="connsiteX2" fmla="*/ 974475 w 1187682"/>
                      <a:gd name="connsiteY2" fmla="*/ 10477 h 560308"/>
                      <a:gd name="connsiteX3" fmla="*/ 932565 w 1187682"/>
                      <a:gd name="connsiteY3" fmla="*/ 7620 h 560308"/>
                      <a:gd name="connsiteX4" fmla="*/ 155325 w 1187682"/>
                      <a:gd name="connsiteY4" fmla="*/ 7620 h 560308"/>
                      <a:gd name="connsiteX5" fmla="*/ 155325 w 1187682"/>
                      <a:gd name="connsiteY5" fmla="*/ 0 h 560308"/>
                      <a:gd name="connsiteX6" fmla="*/ 47692 w 1187682"/>
                      <a:gd name="connsiteY6" fmla="*/ 6668 h 560308"/>
                      <a:gd name="connsiteX7" fmla="*/ 10545 w 1187682"/>
                      <a:gd name="connsiteY7" fmla="*/ 22860 h 560308"/>
                      <a:gd name="connsiteX8" fmla="*/ 3877 w 1187682"/>
                      <a:gd name="connsiteY8" fmla="*/ 115252 h 560308"/>
                      <a:gd name="connsiteX9" fmla="*/ 8640 w 1187682"/>
                      <a:gd name="connsiteY9" fmla="*/ 231458 h 560308"/>
                      <a:gd name="connsiteX10" fmla="*/ 18165 w 1187682"/>
                      <a:gd name="connsiteY10" fmla="*/ 469583 h 560308"/>
                      <a:gd name="connsiteX11" fmla="*/ 28642 w 1187682"/>
                      <a:gd name="connsiteY11" fmla="*/ 519112 h 560308"/>
                      <a:gd name="connsiteX12" fmla="*/ 84840 w 1187682"/>
                      <a:gd name="connsiteY12" fmla="*/ 541020 h 560308"/>
                      <a:gd name="connsiteX13" fmla="*/ 1122112 w 1187682"/>
                      <a:gd name="connsiteY13" fmla="*/ 541020 h 560308"/>
                      <a:gd name="connsiteX14" fmla="*/ 1166880 w 1187682"/>
                      <a:gd name="connsiteY14" fmla="*/ 525780 h 560308"/>
                      <a:gd name="connsiteX15" fmla="*/ 1177357 w 1187682"/>
                      <a:gd name="connsiteY15" fmla="*/ 475297 h 560308"/>
                      <a:gd name="connsiteX16" fmla="*/ 1184025 w 1187682"/>
                      <a:gd name="connsiteY16" fmla="*/ 138113 h 560308"/>
                      <a:gd name="connsiteX17" fmla="*/ 1186882 w 1187682"/>
                      <a:gd name="connsiteY17" fmla="*/ 57150 h 560308"/>
                      <a:gd name="connsiteX18" fmla="*/ 1177357 w 1187682"/>
                      <a:gd name="connsiteY18" fmla="*/ 34290 h 56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187682" h="560308">
                        <a:moveTo>
                          <a:pt x="1177357" y="34290"/>
                        </a:moveTo>
                        <a:cubicBezTo>
                          <a:pt x="1162117" y="15240"/>
                          <a:pt x="1112587" y="20002"/>
                          <a:pt x="1090680" y="19050"/>
                        </a:cubicBezTo>
                        <a:cubicBezTo>
                          <a:pt x="1051627" y="16193"/>
                          <a:pt x="1013527" y="13335"/>
                          <a:pt x="974475" y="10477"/>
                        </a:cubicBezTo>
                        <a:cubicBezTo>
                          <a:pt x="960187" y="9525"/>
                          <a:pt x="946852" y="8572"/>
                          <a:pt x="932565" y="7620"/>
                        </a:cubicBezTo>
                        <a:lnTo>
                          <a:pt x="155325" y="7620"/>
                        </a:lnTo>
                        <a:lnTo>
                          <a:pt x="155325" y="0"/>
                        </a:lnTo>
                        <a:cubicBezTo>
                          <a:pt x="119130" y="1905"/>
                          <a:pt x="83887" y="4763"/>
                          <a:pt x="47692" y="6668"/>
                        </a:cubicBezTo>
                        <a:cubicBezTo>
                          <a:pt x="33405" y="7620"/>
                          <a:pt x="19117" y="11430"/>
                          <a:pt x="10545" y="22860"/>
                        </a:cubicBezTo>
                        <a:cubicBezTo>
                          <a:pt x="-7553" y="45720"/>
                          <a:pt x="2925" y="88582"/>
                          <a:pt x="3877" y="115252"/>
                        </a:cubicBezTo>
                        <a:cubicBezTo>
                          <a:pt x="5782" y="154305"/>
                          <a:pt x="6735" y="193358"/>
                          <a:pt x="8640" y="231458"/>
                        </a:cubicBezTo>
                        <a:cubicBezTo>
                          <a:pt x="11497" y="311468"/>
                          <a:pt x="14355" y="390525"/>
                          <a:pt x="18165" y="469583"/>
                        </a:cubicBezTo>
                        <a:cubicBezTo>
                          <a:pt x="19117" y="486728"/>
                          <a:pt x="20070" y="504825"/>
                          <a:pt x="28642" y="519112"/>
                        </a:cubicBezTo>
                        <a:cubicBezTo>
                          <a:pt x="40072" y="538162"/>
                          <a:pt x="64837" y="540068"/>
                          <a:pt x="84840" y="541020"/>
                        </a:cubicBezTo>
                        <a:cubicBezTo>
                          <a:pt x="429645" y="566737"/>
                          <a:pt x="776355" y="566737"/>
                          <a:pt x="1122112" y="541020"/>
                        </a:cubicBezTo>
                        <a:cubicBezTo>
                          <a:pt x="1136400" y="540068"/>
                          <a:pt x="1156402" y="538162"/>
                          <a:pt x="1166880" y="525780"/>
                        </a:cubicBezTo>
                        <a:cubicBezTo>
                          <a:pt x="1178310" y="513397"/>
                          <a:pt x="1176405" y="491490"/>
                          <a:pt x="1177357" y="475297"/>
                        </a:cubicBezTo>
                        <a:cubicBezTo>
                          <a:pt x="1180215" y="362903"/>
                          <a:pt x="1184025" y="250508"/>
                          <a:pt x="1184025" y="138113"/>
                        </a:cubicBezTo>
                        <a:cubicBezTo>
                          <a:pt x="1184025" y="120015"/>
                          <a:pt x="1189740" y="83820"/>
                          <a:pt x="1186882" y="57150"/>
                        </a:cubicBezTo>
                        <a:cubicBezTo>
                          <a:pt x="1184977" y="48577"/>
                          <a:pt x="1182120" y="40005"/>
                          <a:pt x="1177357" y="34290"/>
                        </a:cubicBezTo>
                        <a:close/>
                      </a:path>
                    </a:pathLst>
                  </a:custGeom>
                  <a:solidFill>
                    <a:srgbClr val="F891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1" name="Freeform: Shape 160">
                    <a:extLst>
                      <a:ext uri="{FF2B5EF4-FFF2-40B4-BE49-F238E27FC236}">
                        <a16:creationId xmlns:a16="http://schemas.microsoft.com/office/drawing/2014/main" id="{1177EBD6-586A-F0FB-D299-7E765BFDFD10}"/>
                      </a:ext>
                    </a:extLst>
                  </p:cNvPr>
                  <p:cNvSpPr/>
                  <p:nvPr/>
                </p:nvSpPr>
                <p:spPr>
                  <a:xfrm>
                    <a:off x="6960830" y="2289634"/>
                    <a:ext cx="1187682" cy="1023983"/>
                  </a:xfrm>
                  <a:custGeom>
                    <a:avLst/>
                    <a:gdLst>
                      <a:gd name="connsiteX0" fmla="*/ 1186882 w 1187682"/>
                      <a:gd name="connsiteY0" fmla="*/ 521778 h 1023983"/>
                      <a:gd name="connsiteX1" fmla="*/ 1179262 w 1187682"/>
                      <a:gd name="connsiteY1" fmla="*/ 497013 h 1023983"/>
                      <a:gd name="connsiteX2" fmla="*/ 1092585 w 1187682"/>
                      <a:gd name="connsiteY2" fmla="*/ 481773 h 1023983"/>
                      <a:gd name="connsiteX3" fmla="*/ 976380 w 1187682"/>
                      <a:gd name="connsiteY3" fmla="*/ 473200 h 1023983"/>
                      <a:gd name="connsiteX4" fmla="*/ 761115 w 1187682"/>
                      <a:gd name="connsiteY4" fmla="*/ 460818 h 1023983"/>
                      <a:gd name="connsiteX5" fmla="*/ 745875 w 1187682"/>
                      <a:gd name="connsiteY5" fmla="*/ 335088 h 1023983"/>
                      <a:gd name="connsiteX6" fmla="*/ 802072 w 1187682"/>
                      <a:gd name="connsiteY6" fmla="*/ 169353 h 1023983"/>
                      <a:gd name="connsiteX7" fmla="*/ 750637 w 1187682"/>
                      <a:gd name="connsiteY7" fmla="*/ 35050 h 1023983"/>
                      <a:gd name="connsiteX8" fmla="*/ 604905 w 1187682"/>
                      <a:gd name="connsiteY8" fmla="*/ 12190 h 1023983"/>
                      <a:gd name="connsiteX9" fmla="*/ 601095 w 1187682"/>
                      <a:gd name="connsiteY9" fmla="*/ 14095 h 1023983"/>
                      <a:gd name="connsiteX10" fmla="*/ 485842 w 1187682"/>
                      <a:gd name="connsiteY10" fmla="*/ 12190 h 1023983"/>
                      <a:gd name="connsiteX11" fmla="*/ 389640 w 1187682"/>
                      <a:gd name="connsiteY11" fmla="*/ 134110 h 1023983"/>
                      <a:gd name="connsiteX12" fmla="*/ 411547 w 1187682"/>
                      <a:gd name="connsiteY12" fmla="*/ 328420 h 1023983"/>
                      <a:gd name="connsiteX13" fmla="*/ 411547 w 1187682"/>
                      <a:gd name="connsiteY13" fmla="*/ 328420 h 1023983"/>
                      <a:gd name="connsiteX14" fmla="*/ 381067 w 1187682"/>
                      <a:gd name="connsiteY14" fmla="*/ 454150 h 1023983"/>
                      <a:gd name="connsiteX15" fmla="*/ 282960 w 1187682"/>
                      <a:gd name="connsiteY15" fmla="*/ 457008 h 1023983"/>
                      <a:gd name="connsiteX16" fmla="*/ 47692 w 1187682"/>
                      <a:gd name="connsiteY16" fmla="*/ 470343 h 1023983"/>
                      <a:gd name="connsiteX17" fmla="*/ 10545 w 1187682"/>
                      <a:gd name="connsiteY17" fmla="*/ 486535 h 1023983"/>
                      <a:gd name="connsiteX18" fmla="*/ 3877 w 1187682"/>
                      <a:gd name="connsiteY18" fmla="*/ 578928 h 1023983"/>
                      <a:gd name="connsiteX19" fmla="*/ 8640 w 1187682"/>
                      <a:gd name="connsiteY19" fmla="*/ 695133 h 1023983"/>
                      <a:gd name="connsiteX20" fmla="*/ 18165 w 1187682"/>
                      <a:gd name="connsiteY20" fmla="*/ 933258 h 1023983"/>
                      <a:gd name="connsiteX21" fmla="*/ 28642 w 1187682"/>
                      <a:gd name="connsiteY21" fmla="*/ 982788 h 1023983"/>
                      <a:gd name="connsiteX22" fmla="*/ 84840 w 1187682"/>
                      <a:gd name="connsiteY22" fmla="*/ 1004695 h 1023983"/>
                      <a:gd name="connsiteX23" fmla="*/ 1122112 w 1187682"/>
                      <a:gd name="connsiteY23" fmla="*/ 1004695 h 1023983"/>
                      <a:gd name="connsiteX24" fmla="*/ 1166880 w 1187682"/>
                      <a:gd name="connsiteY24" fmla="*/ 989456 h 1023983"/>
                      <a:gd name="connsiteX25" fmla="*/ 1177357 w 1187682"/>
                      <a:gd name="connsiteY25" fmla="*/ 938973 h 1023983"/>
                      <a:gd name="connsiteX26" fmla="*/ 1184025 w 1187682"/>
                      <a:gd name="connsiteY26" fmla="*/ 601788 h 1023983"/>
                      <a:gd name="connsiteX27" fmla="*/ 1186882 w 1187682"/>
                      <a:gd name="connsiteY27" fmla="*/ 521778 h 1023983"/>
                      <a:gd name="connsiteX28" fmla="*/ 653482 w 1187682"/>
                      <a:gd name="connsiteY28" fmla="*/ 59815 h 1023983"/>
                      <a:gd name="connsiteX29" fmla="*/ 704917 w 1187682"/>
                      <a:gd name="connsiteY29" fmla="*/ 73150 h 1023983"/>
                      <a:gd name="connsiteX30" fmla="*/ 743970 w 1187682"/>
                      <a:gd name="connsiteY30" fmla="*/ 162685 h 1023983"/>
                      <a:gd name="connsiteX31" fmla="*/ 692535 w 1187682"/>
                      <a:gd name="connsiteY31" fmla="*/ 311275 h 1023983"/>
                      <a:gd name="connsiteX32" fmla="*/ 688725 w 1187682"/>
                      <a:gd name="connsiteY32" fmla="*/ 325563 h 1023983"/>
                      <a:gd name="connsiteX33" fmla="*/ 687772 w 1187682"/>
                      <a:gd name="connsiteY33" fmla="*/ 334135 h 1023983"/>
                      <a:gd name="connsiteX34" fmla="*/ 702060 w 1187682"/>
                      <a:gd name="connsiteY34" fmla="*/ 457960 h 1023983"/>
                      <a:gd name="connsiteX35" fmla="*/ 702060 w 1187682"/>
                      <a:gd name="connsiteY35" fmla="*/ 457960 h 1023983"/>
                      <a:gd name="connsiteX36" fmla="*/ 643005 w 1187682"/>
                      <a:gd name="connsiteY36" fmla="*/ 456055 h 1023983"/>
                      <a:gd name="connsiteX37" fmla="*/ 628717 w 1187682"/>
                      <a:gd name="connsiteY37" fmla="*/ 335088 h 1023983"/>
                      <a:gd name="connsiteX38" fmla="*/ 684915 w 1187682"/>
                      <a:gd name="connsiteY38" fmla="*/ 169353 h 1023983"/>
                      <a:gd name="connsiteX39" fmla="*/ 653482 w 1187682"/>
                      <a:gd name="connsiteY39" fmla="*/ 59815 h 1023983"/>
                      <a:gd name="connsiteX40" fmla="*/ 562995 w 1187682"/>
                      <a:gd name="connsiteY40" fmla="*/ 177925 h 1023983"/>
                      <a:gd name="connsiteX41" fmla="*/ 600142 w 1187682"/>
                      <a:gd name="connsiteY41" fmla="*/ 86485 h 1023983"/>
                      <a:gd name="connsiteX42" fmla="*/ 625860 w 1187682"/>
                      <a:gd name="connsiteY42" fmla="*/ 163638 h 1023983"/>
                      <a:gd name="connsiteX43" fmla="*/ 582997 w 1187682"/>
                      <a:gd name="connsiteY43" fmla="*/ 295083 h 1023983"/>
                      <a:gd name="connsiteX44" fmla="*/ 562995 w 1187682"/>
                      <a:gd name="connsiteY44" fmla="*/ 177925 h 1023983"/>
                      <a:gd name="connsiteX45" fmla="*/ 576330 w 1187682"/>
                      <a:gd name="connsiteY45" fmla="*/ 397000 h 1023983"/>
                      <a:gd name="connsiteX46" fmla="*/ 582997 w 1187682"/>
                      <a:gd name="connsiteY46" fmla="*/ 455103 h 1023983"/>
                      <a:gd name="connsiteX47" fmla="*/ 562995 w 1187682"/>
                      <a:gd name="connsiteY47" fmla="*/ 455103 h 1023983"/>
                      <a:gd name="connsiteX48" fmla="*/ 562995 w 1187682"/>
                      <a:gd name="connsiteY48" fmla="*/ 455103 h 1023983"/>
                      <a:gd name="connsiteX49" fmla="*/ 576330 w 1187682"/>
                      <a:gd name="connsiteY49" fmla="*/ 397000 h 1023983"/>
                      <a:gd name="connsiteX50" fmla="*/ 473460 w 1187682"/>
                      <a:gd name="connsiteY50" fmla="*/ 320800 h 1023983"/>
                      <a:gd name="connsiteX51" fmla="*/ 443932 w 1187682"/>
                      <a:gd name="connsiteY51" fmla="*/ 177925 h 1023983"/>
                      <a:gd name="connsiteX52" fmla="*/ 492510 w 1187682"/>
                      <a:gd name="connsiteY52" fmla="*/ 76008 h 1023983"/>
                      <a:gd name="connsiteX53" fmla="*/ 544897 w 1187682"/>
                      <a:gd name="connsiteY53" fmla="*/ 58863 h 1023983"/>
                      <a:gd name="connsiteX54" fmla="*/ 544897 w 1187682"/>
                      <a:gd name="connsiteY54" fmla="*/ 58863 h 1023983"/>
                      <a:gd name="connsiteX55" fmla="*/ 508702 w 1187682"/>
                      <a:gd name="connsiteY55" fmla="*/ 134110 h 1023983"/>
                      <a:gd name="connsiteX56" fmla="*/ 530610 w 1187682"/>
                      <a:gd name="connsiteY56" fmla="*/ 328420 h 1023983"/>
                      <a:gd name="connsiteX57" fmla="*/ 530610 w 1187682"/>
                      <a:gd name="connsiteY57" fmla="*/ 328420 h 1023983"/>
                      <a:gd name="connsiteX58" fmla="*/ 500130 w 1187682"/>
                      <a:gd name="connsiteY58" fmla="*/ 454150 h 1023983"/>
                      <a:gd name="connsiteX59" fmla="*/ 442980 w 1187682"/>
                      <a:gd name="connsiteY59" fmla="*/ 454150 h 1023983"/>
                      <a:gd name="connsiteX60" fmla="*/ 468697 w 1187682"/>
                      <a:gd name="connsiteY60" fmla="*/ 344613 h 1023983"/>
                      <a:gd name="connsiteX61" fmla="*/ 468697 w 1187682"/>
                      <a:gd name="connsiteY61" fmla="*/ 343660 h 1023983"/>
                      <a:gd name="connsiteX62" fmla="*/ 473460 w 1187682"/>
                      <a:gd name="connsiteY62" fmla="*/ 320800 h 1023983"/>
                      <a:gd name="connsiteX63" fmla="*/ 321060 w 1187682"/>
                      <a:gd name="connsiteY63" fmla="*/ 968500 h 1023983"/>
                      <a:gd name="connsiteX64" fmla="*/ 295342 w 1187682"/>
                      <a:gd name="connsiteY64" fmla="*/ 967548 h 1023983"/>
                      <a:gd name="connsiteX65" fmla="*/ 260100 w 1187682"/>
                      <a:gd name="connsiteY65" fmla="*/ 965643 h 1023983"/>
                      <a:gd name="connsiteX66" fmla="*/ 70552 w 1187682"/>
                      <a:gd name="connsiteY66" fmla="*/ 952308 h 1023983"/>
                      <a:gd name="connsiteX67" fmla="*/ 54360 w 1187682"/>
                      <a:gd name="connsiteY67" fmla="*/ 519873 h 1023983"/>
                      <a:gd name="connsiteX68" fmla="*/ 369637 w 1187682"/>
                      <a:gd name="connsiteY68" fmla="*/ 504633 h 1023983"/>
                      <a:gd name="connsiteX69" fmla="*/ 430597 w 1187682"/>
                      <a:gd name="connsiteY69" fmla="*/ 503680 h 1023983"/>
                      <a:gd name="connsiteX70" fmla="*/ 487747 w 1187682"/>
                      <a:gd name="connsiteY70" fmla="*/ 503680 h 1023983"/>
                      <a:gd name="connsiteX71" fmla="*/ 376305 w 1187682"/>
                      <a:gd name="connsiteY71" fmla="*/ 969453 h 1023983"/>
                      <a:gd name="connsiteX72" fmla="*/ 321060 w 1187682"/>
                      <a:gd name="connsiteY72" fmla="*/ 968500 h 1023983"/>
                      <a:gd name="connsiteX73" fmla="*/ 722062 w 1187682"/>
                      <a:gd name="connsiteY73" fmla="*/ 970406 h 1023983"/>
                      <a:gd name="connsiteX74" fmla="*/ 713490 w 1187682"/>
                      <a:gd name="connsiteY74" fmla="*/ 970406 h 1023983"/>
                      <a:gd name="connsiteX75" fmla="*/ 654435 w 1187682"/>
                      <a:gd name="connsiteY75" fmla="*/ 970406 h 1023983"/>
                      <a:gd name="connsiteX76" fmla="*/ 439170 w 1187682"/>
                      <a:gd name="connsiteY76" fmla="*/ 970406 h 1023983"/>
                      <a:gd name="connsiteX77" fmla="*/ 550612 w 1187682"/>
                      <a:gd name="connsiteY77" fmla="*/ 504633 h 1023983"/>
                      <a:gd name="connsiteX78" fmla="*/ 588712 w 1187682"/>
                      <a:gd name="connsiteY78" fmla="*/ 504633 h 1023983"/>
                      <a:gd name="connsiteX79" fmla="*/ 647767 w 1187682"/>
                      <a:gd name="connsiteY79" fmla="*/ 506538 h 1023983"/>
                      <a:gd name="connsiteX80" fmla="*/ 706822 w 1187682"/>
                      <a:gd name="connsiteY80" fmla="*/ 508443 h 1023983"/>
                      <a:gd name="connsiteX81" fmla="*/ 706822 w 1187682"/>
                      <a:gd name="connsiteY81" fmla="*/ 508443 h 1023983"/>
                      <a:gd name="connsiteX82" fmla="*/ 771592 w 1187682"/>
                      <a:gd name="connsiteY82" fmla="*/ 970406 h 1023983"/>
                      <a:gd name="connsiteX83" fmla="*/ 722062 w 1187682"/>
                      <a:gd name="connsiteY83" fmla="*/ 970406 h 1023983"/>
                      <a:gd name="connsiteX84" fmla="*/ 1127827 w 1187682"/>
                      <a:gd name="connsiteY84" fmla="*/ 949450 h 1023983"/>
                      <a:gd name="connsiteX85" fmla="*/ 937327 w 1187682"/>
                      <a:gd name="connsiteY85" fmla="*/ 965643 h 1023983"/>
                      <a:gd name="connsiteX86" fmla="*/ 831600 w 1187682"/>
                      <a:gd name="connsiteY86" fmla="*/ 968500 h 1023983"/>
                      <a:gd name="connsiteX87" fmla="*/ 767782 w 1187682"/>
                      <a:gd name="connsiteY87" fmla="*/ 510348 h 1023983"/>
                      <a:gd name="connsiteX88" fmla="*/ 911610 w 1187682"/>
                      <a:gd name="connsiteY88" fmla="*/ 517968 h 1023983"/>
                      <a:gd name="connsiteX89" fmla="*/ 1134495 w 1187682"/>
                      <a:gd name="connsiteY89" fmla="*/ 535113 h 1023983"/>
                      <a:gd name="connsiteX90" fmla="*/ 1127827 w 1187682"/>
                      <a:gd name="connsiteY90" fmla="*/ 949450 h 1023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1187682" h="1023983">
                        <a:moveTo>
                          <a:pt x="1186882" y="521778"/>
                        </a:moveTo>
                        <a:cubicBezTo>
                          <a:pt x="1185930" y="511300"/>
                          <a:pt x="1183072" y="502728"/>
                          <a:pt x="1179262" y="497013"/>
                        </a:cubicBezTo>
                        <a:cubicBezTo>
                          <a:pt x="1164022" y="477963"/>
                          <a:pt x="1114492" y="482725"/>
                          <a:pt x="1092585" y="481773"/>
                        </a:cubicBezTo>
                        <a:cubicBezTo>
                          <a:pt x="1053532" y="478915"/>
                          <a:pt x="1015432" y="476058"/>
                          <a:pt x="976380" y="473200"/>
                        </a:cubicBezTo>
                        <a:cubicBezTo>
                          <a:pt x="904942" y="468438"/>
                          <a:pt x="832552" y="463675"/>
                          <a:pt x="761115" y="460818"/>
                        </a:cubicBezTo>
                        <a:cubicBezTo>
                          <a:pt x="756352" y="418908"/>
                          <a:pt x="750637" y="376998"/>
                          <a:pt x="745875" y="335088"/>
                        </a:cubicBezTo>
                        <a:cubicBezTo>
                          <a:pt x="773497" y="283653"/>
                          <a:pt x="799215" y="229360"/>
                          <a:pt x="802072" y="169353"/>
                        </a:cubicBezTo>
                        <a:cubicBezTo>
                          <a:pt x="803977" y="120775"/>
                          <a:pt x="785880" y="68388"/>
                          <a:pt x="750637" y="35050"/>
                        </a:cubicBezTo>
                        <a:cubicBezTo>
                          <a:pt x="710632" y="-2097"/>
                          <a:pt x="654435" y="-9717"/>
                          <a:pt x="604905" y="12190"/>
                        </a:cubicBezTo>
                        <a:cubicBezTo>
                          <a:pt x="603952" y="12190"/>
                          <a:pt x="603000" y="13143"/>
                          <a:pt x="601095" y="14095"/>
                        </a:cubicBezTo>
                        <a:cubicBezTo>
                          <a:pt x="565852" y="-4002"/>
                          <a:pt x="523942" y="-4002"/>
                          <a:pt x="485842" y="12190"/>
                        </a:cubicBezTo>
                        <a:cubicBezTo>
                          <a:pt x="435360" y="34098"/>
                          <a:pt x="402022" y="81723"/>
                          <a:pt x="389640" y="134110"/>
                        </a:cubicBezTo>
                        <a:cubicBezTo>
                          <a:pt x="374400" y="199833"/>
                          <a:pt x="390592" y="265555"/>
                          <a:pt x="411547" y="328420"/>
                        </a:cubicBezTo>
                        <a:cubicBezTo>
                          <a:pt x="411547" y="328420"/>
                          <a:pt x="411547" y="328420"/>
                          <a:pt x="411547" y="328420"/>
                        </a:cubicBezTo>
                        <a:cubicBezTo>
                          <a:pt x="401070" y="370330"/>
                          <a:pt x="391545" y="412240"/>
                          <a:pt x="381067" y="454150"/>
                        </a:cubicBezTo>
                        <a:cubicBezTo>
                          <a:pt x="348682" y="455103"/>
                          <a:pt x="315345" y="455103"/>
                          <a:pt x="282960" y="457008"/>
                        </a:cubicBezTo>
                        <a:cubicBezTo>
                          <a:pt x="204855" y="459865"/>
                          <a:pt x="125797" y="465580"/>
                          <a:pt x="47692" y="470343"/>
                        </a:cubicBezTo>
                        <a:cubicBezTo>
                          <a:pt x="33405" y="471295"/>
                          <a:pt x="19117" y="475105"/>
                          <a:pt x="10545" y="486535"/>
                        </a:cubicBezTo>
                        <a:cubicBezTo>
                          <a:pt x="-7553" y="509395"/>
                          <a:pt x="2925" y="552258"/>
                          <a:pt x="3877" y="578928"/>
                        </a:cubicBezTo>
                        <a:cubicBezTo>
                          <a:pt x="5782" y="617981"/>
                          <a:pt x="6735" y="657033"/>
                          <a:pt x="8640" y="695133"/>
                        </a:cubicBezTo>
                        <a:cubicBezTo>
                          <a:pt x="11497" y="775143"/>
                          <a:pt x="14355" y="854200"/>
                          <a:pt x="18165" y="933258"/>
                        </a:cubicBezTo>
                        <a:cubicBezTo>
                          <a:pt x="19117" y="950403"/>
                          <a:pt x="20070" y="968500"/>
                          <a:pt x="28642" y="982788"/>
                        </a:cubicBezTo>
                        <a:cubicBezTo>
                          <a:pt x="40072" y="1001838"/>
                          <a:pt x="64837" y="1003743"/>
                          <a:pt x="84840" y="1004695"/>
                        </a:cubicBezTo>
                        <a:cubicBezTo>
                          <a:pt x="429645" y="1030413"/>
                          <a:pt x="776355" y="1030413"/>
                          <a:pt x="1122112" y="1004695"/>
                        </a:cubicBezTo>
                        <a:cubicBezTo>
                          <a:pt x="1136400" y="1003743"/>
                          <a:pt x="1156402" y="1001838"/>
                          <a:pt x="1166880" y="989456"/>
                        </a:cubicBezTo>
                        <a:cubicBezTo>
                          <a:pt x="1178310" y="977073"/>
                          <a:pt x="1176405" y="955166"/>
                          <a:pt x="1177357" y="938973"/>
                        </a:cubicBezTo>
                        <a:cubicBezTo>
                          <a:pt x="1180215" y="826578"/>
                          <a:pt x="1184025" y="714183"/>
                          <a:pt x="1184025" y="601788"/>
                        </a:cubicBezTo>
                        <a:cubicBezTo>
                          <a:pt x="1184025" y="585595"/>
                          <a:pt x="1189740" y="548448"/>
                          <a:pt x="1186882" y="521778"/>
                        </a:cubicBezTo>
                        <a:close/>
                        <a:moveTo>
                          <a:pt x="653482" y="59815"/>
                        </a:moveTo>
                        <a:cubicBezTo>
                          <a:pt x="671580" y="57910"/>
                          <a:pt x="689677" y="61720"/>
                          <a:pt x="704917" y="73150"/>
                        </a:cubicBezTo>
                        <a:cubicBezTo>
                          <a:pt x="731587" y="94105"/>
                          <a:pt x="743970" y="130300"/>
                          <a:pt x="743970" y="162685"/>
                        </a:cubicBezTo>
                        <a:cubicBezTo>
                          <a:pt x="743970" y="216025"/>
                          <a:pt x="717300" y="265555"/>
                          <a:pt x="692535" y="311275"/>
                        </a:cubicBezTo>
                        <a:cubicBezTo>
                          <a:pt x="689677" y="316038"/>
                          <a:pt x="688725" y="320800"/>
                          <a:pt x="688725" y="325563"/>
                        </a:cubicBezTo>
                        <a:cubicBezTo>
                          <a:pt x="687772" y="328420"/>
                          <a:pt x="687772" y="331278"/>
                          <a:pt x="687772" y="334135"/>
                        </a:cubicBezTo>
                        <a:cubicBezTo>
                          <a:pt x="692535" y="375093"/>
                          <a:pt x="697297" y="416050"/>
                          <a:pt x="702060" y="457960"/>
                        </a:cubicBezTo>
                        <a:cubicBezTo>
                          <a:pt x="702060" y="457960"/>
                          <a:pt x="702060" y="457960"/>
                          <a:pt x="702060" y="457960"/>
                        </a:cubicBezTo>
                        <a:cubicBezTo>
                          <a:pt x="682057" y="457008"/>
                          <a:pt x="663007" y="456055"/>
                          <a:pt x="643005" y="456055"/>
                        </a:cubicBezTo>
                        <a:cubicBezTo>
                          <a:pt x="638242" y="416050"/>
                          <a:pt x="633480" y="375093"/>
                          <a:pt x="628717" y="335088"/>
                        </a:cubicBezTo>
                        <a:cubicBezTo>
                          <a:pt x="656340" y="283653"/>
                          <a:pt x="682057" y="229360"/>
                          <a:pt x="684915" y="169353"/>
                        </a:cubicBezTo>
                        <a:cubicBezTo>
                          <a:pt x="685867" y="131253"/>
                          <a:pt x="675390" y="91248"/>
                          <a:pt x="653482" y="59815"/>
                        </a:cubicBezTo>
                        <a:close/>
                        <a:moveTo>
                          <a:pt x="562995" y="177925"/>
                        </a:moveTo>
                        <a:cubicBezTo>
                          <a:pt x="564900" y="144588"/>
                          <a:pt x="576330" y="109345"/>
                          <a:pt x="600142" y="86485"/>
                        </a:cubicBezTo>
                        <a:cubicBezTo>
                          <a:pt x="617287" y="107440"/>
                          <a:pt x="625860" y="136968"/>
                          <a:pt x="625860" y="163638"/>
                        </a:cubicBezTo>
                        <a:cubicBezTo>
                          <a:pt x="625860" y="210310"/>
                          <a:pt x="604905" y="254125"/>
                          <a:pt x="582997" y="295083"/>
                        </a:cubicBezTo>
                        <a:cubicBezTo>
                          <a:pt x="570615" y="256983"/>
                          <a:pt x="560137" y="217930"/>
                          <a:pt x="562995" y="177925"/>
                        </a:cubicBezTo>
                        <a:close/>
                        <a:moveTo>
                          <a:pt x="576330" y="397000"/>
                        </a:moveTo>
                        <a:cubicBezTo>
                          <a:pt x="578235" y="416050"/>
                          <a:pt x="581092" y="435100"/>
                          <a:pt x="582997" y="455103"/>
                        </a:cubicBezTo>
                        <a:cubicBezTo>
                          <a:pt x="576330" y="455103"/>
                          <a:pt x="569662" y="455103"/>
                          <a:pt x="562995" y="455103"/>
                        </a:cubicBezTo>
                        <a:lnTo>
                          <a:pt x="562995" y="455103"/>
                        </a:lnTo>
                        <a:cubicBezTo>
                          <a:pt x="566805" y="435100"/>
                          <a:pt x="571567" y="416050"/>
                          <a:pt x="576330" y="397000"/>
                        </a:cubicBezTo>
                        <a:close/>
                        <a:moveTo>
                          <a:pt x="473460" y="320800"/>
                        </a:moveTo>
                        <a:cubicBezTo>
                          <a:pt x="457267" y="275080"/>
                          <a:pt x="442027" y="226503"/>
                          <a:pt x="443932" y="177925"/>
                        </a:cubicBezTo>
                        <a:cubicBezTo>
                          <a:pt x="445837" y="139825"/>
                          <a:pt x="460125" y="98868"/>
                          <a:pt x="492510" y="76008"/>
                        </a:cubicBezTo>
                        <a:cubicBezTo>
                          <a:pt x="507750" y="65530"/>
                          <a:pt x="526800" y="58863"/>
                          <a:pt x="544897" y="58863"/>
                        </a:cubicBezTo>
                        <a:cubicBezTo>
                          <a:pt x="544897" y="58863"/>
                          <a:pt x="544897" y="58863"/>
                          <a:pt x="544897" y="58863"/>
                        </a:cubicBezTo>
                        <a:cubicBezTo>
                          <a:pt x="527752" y="80770"/>
                          <a:pt x="515370" y="106488"/>
                          <a:pt x="508702" y="134110"/>
                        </a:cubicBezTo>
                        <a:cubicBezTo>
                          <a:pt x="493462" y="199833"/>
                          <a:pt x="509655" y="265555"/>
                          <a:pt x="530610" y="328420"/>
                        </a:cubicBezTo>
                        <a:cubicBezTo>
                          <a:pt x="530610" y="328420"/>
                          <a:pt x="530610" y="328420"/>
                          <a:pt x="530610" y="328420"/>
                        </a:cubicBezTo>
                        <a:cubicBezTo>
                          <a:pt x="520132" y="370330"/>
                          <a:pt x="510607" y="412240"/>
                          <a:pt x="500130" y="454150"/>
                        </a:cubicBezTo>
                        <a:cubicBezTo>
                          <a:pt x="481080" y="454150"/>
                          <a:pt x="462030" y="454150"/>
                          <a:pt x="442980" y="454150"/>
                        </a:cubicBezTo>
                        <a:cubicBezTo>
                          <a:pt x="451552" y="417955"/>
                          <a:pt x="460125" y="380808"/>
                          <a:pt x="468697" y="344613"/>
                        </a:cubicBezTo>
                        <a:cubicBezTo>
                          <a:pt x="468697" y="344613"/>
                          <a:pt x="468697" y="344613"/>
                          <a:pt x="468697" y="343660"/>
                        </a:cubicBezTo>
                        <a:cubicBezTo>
                          <a:pt x="474412" y="336993"/>
                          <a:pt x="476317" y="328420"/>
                          <a:pt x="473460" y="320800"/>
                        </a:cubicBezTo>
                        <a:close/>
                        <a:moveTo>
                          <a:pt x="321060" y="968500"/>
                        </a:moveTo>
                        <a:cubicBezTo>
                          <a:pt x="312487" y="968500"/>
                          <a:pt x="303915" y="968500"/>
                          <a:pt x="295342" y="967548"/>
                        </a:cubicBezTo>
                        <a:cubicBezTo>
                          <a:pt x="283912" y="967548"/>
                          <a:pt x="272482" y="966595"/>
                          <a:pt x="260100" y="965643"/>
                        </a:cubicBezTo>
                        <a:cubicBezTo>
                          <a:pt x="197235" y="962785"/>
                          <a:pt x="133417" y="958023"/>
                          <a:pt x="70552" y="952308"/>
                        </a:cubicBezTo>
                        <a:cubicBezTo>
                          <a:pt x="63885" y="808481"/>
                          <a:pt x="58170" y="664653"/>
                          <a:pt x="54360" y="519873"/>
                        </a:cubicBezTo>
                        <a:cubicBezTo>
                          <a:pt x="159135" y="511300"/>
                          <a:pt x="264862" y="506538"/>
                          <a:pt x="369637" y="504633"/>
                        </a:cubicBezTo>
                        <a:cubicBezTo>
                          <a:pt x="389640" y="504633"/>
                          <a:pt x="410595" y="503680"/>
                          <a:pt x="430597" y="503680"/>
                        </a:cubicBezTo>
                        <a:cubicBezTo>
                          <a:pt x="449647" y="503680"/>
                          <a:pt x="468697" y="503680"/>
                          <a:pt x="487747" y="503680"/>
                        </a:cubicBezTo>
                        <a:cubicBezTo>
                          <a:pt x="450600" y="658938"/>
                          <a:pt x="413452" y="814195"/>
                          <a:pt x="376305" y="969453"/>
                        </a:cubicBezTo>
                        <a:cubicBezTo>
                          <a:pt x="359160" y="969453"/>
                          <a:pt x="340110" y="969453"/>
                          <a:pt x="321060" y="968500"/>
                        </a:cubicBezTo>
                        <a:close/>
                        <a:moveTo>
                          <a:pt x="722062" y="970406"/>
                        </a:moveTo>
                        <a:cubicBezTo>
                          <a:pt x="719205" y="970406"/>
                          <a:pt x="716347" y="970406"/>
                          <a:pt x="713490" y="970406"/>
                        </a:cubicBezTo>
                        <a:cubicBezTo>
                          <a:pt x="693487" y="970406"/>
                          <a:pt x="673485" y="970406"/>
                          <a:pt x="654435" y="970406"/>
                        </a:cubicBezTo>
                        <a:cubicBezTo>
                          <a:pt x="582997" y="971358"/>
                          <a:pt x="511560" y="971358"/>
                          <a:pt x="439170" y="970406"/>
                        </a:cubicBezTo>
                        <a:cubicBezTo>
                          <a:pt x="476317" y="815148"/>
                          <a:pt x="513465" y="659891"/>
                          <a:pt x="550612" y="504633"/>
                        </a:cubicBezTo>
                        <a:cubicBezTo>
                          <a:pt x="562995" y="504633"/>
                          <a:pt x="576330" y="504633"/>
                          <a:pt x="588712" y="504633"/>
                        </a:cubicBezTo>
                        <a:cubicBezTo>
                          <a:pt x="608715" y="504633"/>
                          <a:pt x="628717" y="505585"/>
                          <a:pt x="647767" y="506538"/>
                        </a:cubicBezTo>
                        <a:cubicBezTo>
                          <a:pt x="667770" y="507490"/>
                          <a:pt x="686820" y="507490"/>
                          <a:pt x="706822" y="508443"/>
                        </a:cubicBezTo>
                        <a:lnTo>
                          <a:pt x="706822" y="508443"/>
                        </a:lnTo>
                        <a:cubicBezTo>
                          <a:pt x="725872" y="662748"/>
                          <a:pt x="747780" y="816100"/>
                          <a:pt x="771592" y="970406"/>
                        </a:cubicBezTo>
                        <a:cubicBezTo>
                          <a:pt x="755400" y="970406"/>
                          <a:pt x="739207" y="970406"/>
                          <a:pt x="722062" y="970406"/>
                        </a:cubicBezTo>
                        <a:close/>
                        <a:moveTo>
                          <a:pt x="1127827" y="949450"/>
                        </a:moveTo>
                        <a:cubicBezTo>
                          <a:pt x="1064962" y="959928"/>
                          <a:pt x="1001145" y="963738"/>
                          <a:pt x="937327" y="965643"/>
                        </a:cubicBezTo>
                        <a:cubicBezTo>
                          <a:pt x="902085" y="967548"/>
                          <a:pt x="866842" y="967548"/>
                          <a:pt x="831600" y="968500"/>
                        </a:cubicBezTo>
                        <a:cubicBezTo>
                          <a:pt x="807787" y="816100"/>
                          <a:pt x="786832" y="663700"/>
                          <a:pt x="767782" y="510348"/>
                        </a:cubicBezTo>
                        <a:cubicBezTo>
                          <a:pt x="815407" y="512253"/>
                          <a:pt x="863032" y="515110"/>
                          <a:pt x="911610" y="517968"/>
                        </a:cubicBezTo>
                        <a:cubicBezTo>
                          <a:pt x="985905" y="522730"/>
                          <a:pt x="1060200" y="528445"/>
                          <a:pt x="1134495" y="535113"/>
                        </a:cubicBezTo>
                        <a:cubicBezTo>
                          <a:pt x="1134495" y="674178"/>
                          <a:pt x="1132590" y="812291"/>
                          <a:pt x="1127827" y="94945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159DC932-5FEA-F3F3-BAE2-53B5A3D75E67}"/>
                  </a:ext>
                </a:extLst>
              </p:cNvPr>
              <p:cNvSpPr txBox="1"/>
              <p:nvPr/>
            </p:nvSpPr>
            <p:spPr>
              <a:xfrm>
                <a:off x="6173775" y="4082038"/>
                <a:ext cx="4690554" cy="606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8415" indent="0" algn="just">
                  <a:lnSpc>
                    <a:spcPct val="110000"/>
                  </a:lnSpc>
                  <a:spcAft>
                    <a:spcPts val="0"/>
                  </a:spcAft>
                </a:pPr>
                <a:endParaRPr lang="vi-VN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25F24F34-1ECB-CF9F-19FA-0CD1C6BE79AD}"/>
                </a:ext>
              </a:extLst>
            </p:cNvPr>
            <p:cNvSpPr txBox="1"/>
            <p:nvPr/>
          </p:nvSpPr>
          <p:spPr>
            <a:xfrm>
              <a:off x="3117871" y="2542537"/>
              <a:ext cx="4879748" cy="11742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HS </a:t>
              </a:r>
              <a:r>
                <a:rPr lang="en-US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đố</a:t>
              </a:r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bảng</a:t>
              </a:r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2, </a:t>
              </a:r>
              <a:r>
                <a:rPr lang="en-US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bảng</a:t>
              </a:r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648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303">
            <a:extLst>
              <a:ext uri="{FF2B5EF4-FFF2-40B4-BE49-F238E27FC236}">
                <a16:creationId xmlns:a16="http://schemas.microsoft.com/office/drawing/2014/main" id="{A1B6707D-E1CB-7B2C-95C8-AC182294ED18}"/>
              </a:ext>
            </a:extLst>
          </p:cNvPr>
          <p:cNvSpPr txBox="1"/>
          <p:nvPr/>
        </p:nvSpPr>
        <p:spPr>
          <a:xfrm>
            <a:off x="2186609" y="2844614"/>
            <a:ext cx="85476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spc="50" dirty="0">
                <a:ln w="0"/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  <a:cs typeface="+mn-ea"/>
                <a:sym typeface="+mn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19578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E694F605-14FC-4279-BB8E-D6336AE47182}"/>
              </a:ext>
            </a:extLst>
          </p:cNvPr>
          <p:cNvSpPr/>
          <p:nvPr/>
        </p:nvSpPr>
        <p:spPr>
          <a:xfrm>
            <a:off x="3739356" y="4343358"/>
            <a:ext cx="754191" cy="680276"/>
          </a:xfrm>
          <a:prstGeom prst="ellipse">
            <a:avLst/>
          </a:prstGeom>
          <a:solidFill>
            <a:srgbClr val="FF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823EF62-28E0-16E0-CF67-DBECB8D303F9}"/>
              </a:ext>
            </a:extLst>
          </p:cNvPr>
          <p:cNvSpPr/>
          <p:nvPr/>
        </p:nvSpPr>
        <p:spPr>
          <a:xfrm>
            <a:off x="2553287" y="1845323"/>
            <a:ext cx="754191" cy="680276"/>
          </a:xfrm>
          <a:prstGeom prst="ellipse">
            <a:avLst/>
          </a:prstGeom>
          <a:solidFill>
            <a:srgbClr val="FF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FE7F23B-3FB0-31F2-2D4E-69EB995D2C90}"/>
              </a:ext>
            </a:extLst>
          </p:cNvPr>
          <p:cNvSpPr/>
          <p:nvPr/>
        </p:nvSpPr>
        <p:spPr>
          <a:xfrm>
            <a:off x="9040227" y="2331234"/>
            <a:ext cx="754191" cy="680276"/>
          </a:xfrm>
          <a:prstGeom prst="ellipse">
            <a:avLst/>
          </a:prstGeom>
          <a:solidFill>
            <a:srgbClr val="FF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18F917-9858-1721-A98D-DF7054C83A09}"/>
              </a:ext>
            </a:extLst>
          </p:cNvPr>
          <p:cNvSpPr txBox="1"/>
          <p:nvPr/>
        </p:nvSpPr>
        <p:spPr>
          <a:xfrm>
            <a:off x="8008290" y="4557914"/>
            <a:ext cx="3572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CUỘC ĐUA </a:t>
            </a:r>
          </a:p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KÌ THÚ</a:t>
            </a:r>
          </a:p>
        </p:txBody>
      </p:sp>
    </p:spTree>
    <p:extLst>
      <p:ext uri="{BB962C8B-B14F-4D97-AF65-F5344CB8AC3E}">
        <p14:creationId xmlns:p14="http://schemas.microsoft.com/office/powerpoint/2010/main" val="147325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1BEED228-6EBC-0D42-7F5B-FA38D6BEBC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42FB93-6FBC-53E4-9061-114DC7A445E1}"/>
              </a:ext>
            </a:extLst>
          </p:cNvPr>
          <p:cNvSpPr/>
          <p:nvPr/>
        </p:nvSpPr>
        <p:spPr>
          <a:xfrm>
            <a:off x="278296" y="265043"/>
            <a:ext cx="11741426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FC7539A-750E-80E8-0139-0CCB5496208D}"/>
              </a:ext>
            </a:extLst>
          </p:cNvPr>
          <p:cNvGrpSpPr/>
          <p:nvPr/>
        </p:nvGrpSpPr>
        <p:grpSpPr>
          <a:xfrm>
            <a:off x="776625" y="2258550"/>
            <a:ext cx="2071786" cy="680277"/>
            <a:chOff x="1573622" y="1309322"/>
            <a:chExt cx="2071786" cy="680277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3D743695-A4C4-948D-4CD1-70114445D47B}"/>
                </a:ext>
              </a:extLst>
            </p:cNvPr>
            <p:cNvSpPr/>
            <p:nvPr/>
          </p:nvSpPr>
          <p:spPr>
            <a:xfrm>
              <a:off x="1950719" y="1323837"/>
              <a:ext cx="1694689" cy="665762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F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3D4012F-33BE-17C7-CA39-E3DACB5CA137}"/>
                </a:ext>
              </a:extLst>
            </p:cNvPr>
            <p:cNvSpPr/>
            <p:nvPr/>
          </p:nvSpPr>
          <p:spPr>
            <a:xfrm>
              <a:off x="1573622" y="1309322"/>
              <a:ext cx="754191" cy="680276"/>
            </a:xfrm>
            <a:prstGeom prst="ellipse">
              <a:avLst/>
            </a:prstGeom>
            <a:solidFill>
              <a:srgbClr val="FF00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6AC8C21-FBB9-C8C2-B971-AE335D6ADA09}"/>
              </a:ext>
            </a:extLst>
          </p:cNvPr>
          <p:cNvSpPr txBox="1"/>
          <p:nvPr/>
        </p:nvSpPr>
        <p:spPr>
          <a:xfrm>
            <a:off x="776625" y="3645281"/>
            <a:ext cx="4477288" cy="2427189"/>
          </a:xfrm>
          <a:custGeom>
            <a:avLst/>
            <a:gdLst>
              <a:gd name="connsiteX0" fmla="*/ 0 w 4477288"/>
              <a:gd name="connsiteY0" fmla="*/ 404540 h 2427189"/>
              <a:gd name="connsiteX1" fmla="*/ 404540 w 4477288"/>
              <a:gd name="connsiteY1" fmla="*/ 0 h 2427189"/>
              <a:gd name="connsiteX2" fmla="*/ 1052590 w 4477288"/>
              <a:gd name="connsiteY2" fmla="*/ 0 h 2427189"/>
              <a:gd name="connsiteX3" fmla="*/ 1737322 w 4477288"/>
              <a:gd name="connsiteY3" fmla="*/ 0 h 2427189"/>
              <a:gd name="connsiteX4" fmla="*/ 2275326 w 4477288"/>
              <a:gd name="connsiteY4" fmla="*/ 0 h 2427189"/>
              <a:gd name="connsiteX5" fmla="*/ 2886694 w 4477288"/>
              <a:gd name="connsiteY5" fmla="*/ 0 h 2427189"/>
              <a:gd name="connsiteX6" fmla="*/ 3461380 w 4477288"/>
              <a:gd name="connsiteY6" fmla="*/ 0 h 2427189"/>
              <a:gd name="connsiteX7" fmla="*/ 4072748 w 4477288"/>
              <a:gd name="connsiteY7" fmla="*/ 0 h 2427189"/>
              <a:gd name="connsiteX8" fmla="*/ 4477288 w 4477288"/>
              <a:gd name="connsiteY8" fmla="*/ 404540 h 2427189"/>
              <a:gd name="connsiteX9" fmla="*/ 4477288 w 4477288"/>
              <a:gd name="connsiteY9" fmla="*/ 927729 h 2427189"/>
              <a:gd name="connsiteX10" fmla="*/ 4477288 w 4477288"/>
              <a:gd name="connsiteY10" fmla="*/ 1450917 h 2427189"/>
              <a:gd name="connsiteX11" fmla="*/ 4477288 w 4477288"/>
              <a:gd name="connsiteY11" fmla="*/ 2022649 h 2427189"/>
              <a:gd name="connsiteX12" fmla="*/ 4072748 w 4477288"/>
              <a:gd name="connsiteY12" fmla="*/ 2427189 h 2427189"/>
              <a:gd name="connsiteX13" fmla="*/ 3571426 w 4477288"/>
              <a:gd name="connsiteY13" fmla="*/ 2427189 h 2427189"/>
              <a:gd name="connsiteX14" fmla="*/ 2886694 w 4477288"/>
              <a:gd name="connsiteY14" fmla="*/ 2427189 h 2427189"/>
              <a:gd name="connsiteX15" fmla="*/ 2275326 w 4477288"/>
              <a:gd name="connsiteY15" fmla="*/ 2427189 h 2427189"/>
              <a:gd name="connsiteX16" fmla="*/ 1627276 w 4477288"/>
              <a:gd name="connsiteY16" fmla="*/ 2427189 h 2427189"/>
              <a:gd name="connsiteX17" fmla="*/ 1015908 w 4477288"/>
              <a:gd name="connsiteY17" fmla="*/ 2427189 h 2427189"/>
              <a:gd name="connsiteX18" fmla="*/ 404540 w 4477288"/>
              <a:gd name="connsiteY18" fmla="*/ 2427189 h 2427189"/>
              <a:gd name="connsiteX19" fmla="*/ 0 w 4477288"/>
              <a:gd name="connsiteY19" fmla="*/ 2022649 h 2427189"/>
              <a:gd name="connsiteX20" fmla="*/ 0 w 4477288"/>
              <a:gd name="connsiteY20" fmla="*/ 1515642 h 2427189"/>
              <a:gd name="connsiteX21" fmla="*/ 0 w 4477288"/>
              <a:gd name="connsiteY21" fmla="*/ 1008634 h 2427189"/>
              <a:gd name="connsiteX22" fmla="*/ 0 w 4477288"/>
              <a:gd name="connsiteY22" fmla="*/ 404540 h 2427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477288" h="2427189" fill="none" extrusionOk="0">
                <a:moveTo>
                  <a:pt x="0" y="404540"/>
                </a:moveTo>
                <a:cubicBezTo>
                  <a:pt x="6709" y="147295"/>
                  <a:pt x="197436" y="-28534"/>
                  <a:pt x="404540" y="0"/>
                </a:cubicBezTo>
                <a:cubicBezTo>
                  <a:pt x="599574" y="25653"/>
                  <a:pt x="760464" y="32163"/>
                  <a:pt x="1052590" y="0"/>
                </a:cubicBezTo>
                <a:cubicBezTo>
                  <a:pt x="1344716" y="-32163"/>
                  <a:pt x="1549169" y="-6228"/>
                  <a:pt x="1737322" y="0"/>
                </a:cubicBezTo>
                <a:cubicBezTo>
                  <a:pt x="1925475" y="6228"/>
                  <a:pt x="2038827" y="2947"/>
                  <a:pt x="2275326" y="0"/>
                </a:cubicBezTo>
                <a:cubicBezTo>
                  <a:pt x="2511825" y="-2947"/>
                  <a:pt x="2587134" y="19027"/>
                  <a:pt x="2886694" y="0"/>
                </a:cubicBezTo>
                <a:cubicBezTo>
                  <a:pt x="3186254" y="-19027"/>
                  <a:pt x="3217187" y="1348"/>
                  <a:pt x="3461380" y="0"/>
                </a:cubicBezTo>
                <a:cubicBezTo>
                  <a:pt x="3705573" y="-1348"/>
                  <a:pt x="3844155" y="-17560"/>
                  <a:pt x="4072748" y="0"/>
                </a:cubicBezTo>
                <a:cubicBezTo>
                  <a:pt x="4300386" y="-5829"/>
                  <a:pt x="4474210" y="144977"/>
                  <a:pt x="4477288" y="404540"/>
                </a:cubicBezTo>
                <a:cubicBezTo>
                  <a:pt x="4498822" y="603777"/>
                  <a:pt x="4465855" y="673295"/>
                  <a:pt x="4477288" y="927729"/>
                </a:cubicBezTo>
                <a:cubicBezTo>
                  <a:pt x="4488721" y="1182163"/>
                  <a:pt x="4460869" y="1208131"/>
                  <a:pt x="4477288" y="1450917"/>
                </a:cubicBezTo>
                <a:cubicBezTo>
                  <a:pt x="4493707" y="1693703"/>
                  <a:pt x="4484179" y="1888105"/>
                  <a:pt x="4477288" y="2022649"/>
                </a:cubicBezTo>
                <a:cubicBezTo>
                  <a:pt x="4462974" y="2238091"/>
                  <a:pt x="4287216" y="2414004"/>
                  <a:pt x="4072748" y="2427189"/>
                </a:cubicBezTo>
                <a:cubicBezTo>
                  <a:pt x="3826508" y="2424385"/>
                  <a:pt x="3748147" y="2447245"/>
                  <a:pt x="3571426" y="2427189"/>
                </a:cubicBezTo>
                <a:cubicBezTo>
                  <a:pt x="3394705" y="2407133"/>
                  <a:pt x="3199388" y="2459003"/>
                  <a:pt x="2886694" y="2427189"/>
                </a:cubicBezTo>
                <a:cubicBezTo>
                  <a:pt x="2574000" y="2395375"/>
                  <a:pt x="2571444" y="2437244"/>
                  <a:pt x="2275326" y="2427189"/>
                </a:cubicBezTo>
                <a:cubicBezTo>
                  <a:pt x="1979208" y="2417134"/>
                  <a:pt x="1927004" y="2411415"/>
                  <a:pt x="1627276" y="2427189"/>
                </a:cubicBezTo>
                <a:cubicBezTo>
                  <a:pt x="1327548" y="2442964"/>
                  <a:pt x="1170495" y="2453523"/>
                  <a:pt x="1015908" y="2427189"/>
                </a:cubicBezTo>
                <a:cubicBezTo>
                  <a:pt x="861321" y="2400855"/>
                  <a:pt x="536146" y="2432216"/>
                  <a:pt x="404540" y="2427189"/>
                </a:cubicBezTo>
                <a:cubicBezTo>
                  <a:pt x="183444" y="2407603"/>
                  <a:pt x="45290" y="2218270"/>
                  <a:pt x="0" y="2022649"/>
                </a:cubicBezTo>
                <a:cubicBezTo>
                  <a:pt x="-11262" y="1779674"/>
                  <a:pt x="-99" y="1694584"/>
                  <a:pt x="0" y="1515642"/>
                </a:cubicBezTo>
                <a:cubicBezTo>
                  <a:pt x="99" y="1336700"/>
                  <a:pt x="-11833" y="1176797"/>
                  <a:pt x="0" y="1008634"/>
                </a:cubicBezTo>
                <a:cubicBezTo>
                  <a:pt x="11833" y="840471"/>
                  <a:pt x="12508" y="615840"/>
                  <a:pt x="0" y="404540"/>
                </a:cubicBezTo>
                <a:close/>
              </a:path>
              <a:path w="4477288" h="2427189" stroke="0" extrusionOk="0">
                <a:moveTo>
                  <a:pt x="0" y="404540"/>
                </a:moveTo>
                <a:cubicBezTo>
                  <a:pt x="-5823" y="204224"/>
                  <a:pt x="212138" y="38565"/>
                  <a:pt x="404540" y="0"/>
                </a:cubicBezTo>
                <a:cubicBezTo>
                  <a:pt x="693361" y="-14687"/>
                  <a:pt x="798053" y="12671"/>
                  <a:pt x="1089272" y="0"/>
                </a:cubicBezTo>
                <a:cubicBezTo>
                  <a:pt x="1380491" y="-12671"/>
                  <a:pt x="1441231" y="15597"/>
                  <a:pt x="1590594" y="0"/>
                </a:cubicBezTo>
                <a:cubicBezTo>
                  <a:pt x="1739957" y="-15597"/>
                  <a:pt x="1902972" y="12889"/>
                  <a:pt x="2091916" y="0"/>
                </a:cubicBezTo>
                <a:cubicBezTo>
                  <a:pt x="2280860" y="-12889"/>
                  <a:pt x="2343484" y="-4513"/>
                  <a:pt x="2593237" y="0"/>
                </a:cubicBezTo>
                <a:cubicBezTo>
                  <a:pt x="2842990" y="4513"/>
                  <a:pt x="2993887" y="17220"/>
                  <a:pt x="3167923" y="0"/>
                </a:cubicBezTo>
                <a:cubicBezTo>
                  <a:pt x="3341959" y="-17220"/>
                  <a:pt x="3688988" y="-14376"/>
                  <a:pt x="4072748" y="0"/>
                </a:cubicBezTo>
                <a:cubicBezTo>
                  <a:pt x="4304649" y="31638"/>
                  <a:pt x="4487986" y="183252"/>
                  <a:pt x="4477288" y="404540"/>
                </a:cubicBezTo>
                <a:cubicBezTo>
                  <a:pt x="4479961" y="540238"/>
                  <a:pt x="4488928" y="690144"/>
                  <a:pt x="4477288" y="927729"/>
                </a:cubicBezTo>
                <a:cubicBezTo>
                  <a:pt x="4465648" y="1165314"/>
                  <a:pt x="4485518" y="1310788"/>
                  <a:pt x="4477288" y="1434736"/>
                </a:cubicBezTo>
                <a:cubicBezTo>
                  <a:pt x="4469058" y="1558684"/>
                  <a:pt x="4497563" y="1858355"/>
                  <a:pt x="4477288" y="2022649"/>
                </a:cubicBezTo>
                <a:cubicBezTo>
                  <a:pt x="4458292" y="2260213"/>
                  <a:pt x="4272830" y="2451232"/>
                  <a:pt x="4072748" y="2427189"/>
                </a:cubicBezTo>
                <a:cubicBezTo>
                  <a:pt x="3779396" y="2402275"/>
                  <a:pt x="3645308" y="2454835"/>
                  <a:pt x="3424698" y="2427189"/>
                </a:cubicBezTo>
                <a:cubicBezTo>
                  <a:pt x="3204088" y="2399544"/>
                  <a:pt x="3047211" y="2434875"/>
                  <a:pt x="2923376" y="2427189"/>
                </a:cubicBezTo>
                <a:cubicBezTo>
                  <a:pt x="2799541" y="2419503"/>
                  <a:pt x="2626871" y="2414169"/>
                  <a:pt x="2422054" y="2427189"/>
                </a:cubicBezTo>
                <a:cubicBezTo>
                  <a:pt x="2217237" y="2440209"/>
                  <a:pt x="2129117" y="2445975"/>
                  <a:pt x="1920733" y="2427189"/>
                </a:cubicBezTo>
                <a:cubicBezTo>
                  <a:pt x="1712349" y="2408403"/>
                  <a:pt x="1420658" y="2447273"/>
                  <a:pt x="1236000" y="2427189"/>
                </a:cubicBezTo>
                <a:cubicBezTo>
                  <a:pt x="1051342" y="2407105"/>
                  <a:pt x="690014" y="2451009"/>
                  <a:pt x="404540" y="2427189"/>
                </a:cubicBezTo>
                <a:cubicBezTo>
                  <a:pt x="202900" y="2465462"/>
                  <a:pt x="-33682" y="2246645"/>
                  <a:pt x="0" y="2022649"/>
                </a:cubicBezTo>
                <a:cubicBezTo>
                  <a:pt x="15621" y="1899035"/>
                  <a:pt x="18289" y="1653604"/>
                  <a:pt x="0" y="1499460"/>
                </a:cubicBezTo>
                <a:cubicBezTo>
                  <a:pt x="-18289" y="1345316"/>
                  <a:pt x="-6528" y="1119110"/>
                  <a:pt x="0" y="927729"/>
                </a:cubicBezTo>
                <a:cubicBezTo>
                  <a:pt x="6528" y="736348"/>
                  <a:pt x="-9698" y="569377"/>
                  <a:pt x="0" y="40454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573088" indent="-573088" algn="just">
              <a:lnSpc>
                <a:spcPct val="150000"/>
              </a:lnSpc>
              <a:buAutoNum type="alphaLcParenR"/>
            </a:pP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3 x 5 = 5 x .?.</a:t>
            </a:r>
          </a:p>
          <a:p>
            <a:pPr algn="just">
              <a:lnSpc>
                <a:spcPct val="150000"/>
              </a:lnSpc>
            </a:pP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   7 x 2 = .?. x 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637C498-7083-F81F-9CD8-752527F0D725}"/>
              </a:ext>
            </a:extLst>
          </p:cNvPr>
          <p:cNvSpPr txBox="1"/>
          <p:nvPr/>
        </p:nvSpPr>
        <p:spPr>
          <a:xfrm>
            <a:off x="6951873" y="3645281"/>
            <a:ext cx="4477288" cy="2427189"/>
          </a:xfrm>
          <a:custGeom>
            <a:avLst/>
            <a:gdLst>
              <a:gd name="connsiteX0" fmla="*/ 0 w 4477288"/>
              <a:gd name="connsiteY0" fmla="*/ 404540 h 2427189"/>
              <a:gd name="connsiteX1" fmla="*/ 404540 w 4477288"/>
              <a:gd name="connsiteY1" fmla="*/ 0 h 2427189"/>
              <a:gd name="connsiteX2" fmla="*/ 1052590 w 4477288"/>
              <a:gd name="connsiteY2" fmla="*/ 0 h 2427189"/>
              <a:gd name="connsiteX3" fmla="*/ 1737322 w 4477288"/>
              <a:gd name="connsiteY3" fmla="*/ 0 h 2427189"/>
              <a:gd name="connsiteX4" fmla="*/ 2275326 w 4477288"/>
              <a:gd name="connsiteY4" fmla="*/ 0 h 2427189"/>
              <a:gd name="connsiteX5" fmla="*/ 2886694 w 4477288"/>
              <a:gd name="connsiteY5" fmla="*/ 0 h 2427189"/>
              <a:gd name="connsiteX6" fmla="*/ 3461380 w 4477288"/>
              <a:gd name="connsiteY6" fmla="*/ 0 h 2427189"/>
              <a:gd name="connsiteX7" fmla="*/ 4072748 w 4477288"/>
              <a:gd name="connsiteY7" fmla="*/ 0 h 2427189"/>
              <a:gd name="connsiteX8" fmla="*/ 4477288 w 4477288"/>
              <a:gd name="connsiteY8" fmla="*/ 404540 h 2427189"/>
              <a:gd name="connsiteX9" fmla="*/ 4477288 w 4477288"/>
              <a:gd name="connsiteY9" fmla="*/ 927729 h 2427189"/>
              <a:gd name="connsiteX10" fmla="*/ 4477288 w 4477288"/>
              <a:gd name="connsiteY10" fmla="*/ 1450917 h 2427189"/>
              <a:gd name="connsiteX11" fmla="*/ 4477288 w 4477288"/>
              <a:gd name="connsiteY11" fmla="*/ 2022649 h 2427189"/>
              <a:gd name="connsiteX12" fmla="*/ 4072748 w 4477288"/>
              <a:gd name="connsiteY12" fmla="*/ 2427189 h 2427189"/>
              <a:gd name="connsiteX13" fmla="*/ 3571426 w 4477288"/>
              <a:gd name="connsiteY13" fmla="*/ 2427189 h 2427189"/>
              <a:gd name="connsiteX14" fmla="*/ 2886694 w 4477288"/>
              <a:gd name="connsiteY14" fmla="*/ 2427189 h 2427189"/>
              <a:gd name="connsiteX15" fmla="*/ 2275326 w 4477288"/>
              <a:gd name="connsiteY15" fmla="*/ 2427189 h 2427189"/>
              <a:gd name="connsiteX16" fmla="*/ 1627276 w 4477288"/>
              <a:gd name="connsiteY16" fmla="*/ 2427189 h 2427189"/>
              <a:gd name="connsiteX17" fmla="*/ 1015908 w 4477288"/>
              <a:gd name="connsiteY17" fmla="*/ 2427189 h 2427189"/>
              <a:gd name="connsiteX18" fmla="*/ 404540 w 4477288"/>
              <a:gd name="connsiteY18" fmla="*/ 2427189 h 2427189"/>
              <a:gd name="connsiteX19" fmla="*/ 0 w 4477288"/>
              <a:gd name="connsiteY19" fmla="*/ 2022649 h 2427189"/>
              <a:gd name="connsiteX20" fmla="*/ 0 w 4477288"/>
              <a:gd name="connsiteY20" fmla="*/ 1515642 h 2427189"/>
              <a:gd name="connsiteX21" fmla="*/ 0 w 4477288"/>
              <a:gd name="connsiteY21" fmla="*/ 1008634 h 2427189"/>
              <a:gd name="connsiteX22" fmla="*/ 0 w 4477288"/>
              <a:gd name="connsiteY22" fmla="*/ 404540 h 2427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477288" h="2427189" fill="none" extrusionOk="0">
                <a:moveTo>
                  <a:pt x="0" y="404540"/>
                </a:moveTo>
                <a:cubicBezTo>
                  <a:pt x="6709" y="147295"/>
                  <a:pt x="197436" y="-28534"/>
                  <a:pt x="404540" y="0"/>
                </a:cubicBezTo>
                <a:cubicBezTo>
                  <a:pt x="599574" y="25653"/>
                  <a:pt x="760464" y="32163"/>
                  <a:pt x="1052590" y="0"/>
                </a:cubicBezTo>
                <a:cubicBezTo>
                  <a:pt x="1344716" y="-32163"/>
                  <a:pt x="1549169" y="-6228"/>
                  <a:pt x="1737322" y="0"/>
                </a:cubicBezTo>
                <a:cubicBezTo>
                  <a:pt x="1925475" y="6228"/>
                  <a:pt x="2038827" y="2947"/>
                  <a:pt x="2275326" y="0"/>
                </a:cubicBezTo>
                <a:cubicBezTo>
                  <a:pt x="2511825" y="-2947"/>
                  <a:pt x="2587134" y="19027"/>
                  <a:pt x="2886694" y="0"/>
                </a:cubicBezTo>
                <a:cubicBezTo>
                  <a:pt x="3186254" y="-19027"/>
                  <a:pt x="3217187" y="1348"/>
                  <a:pt x="3461380" y="0"/>
                </a:cubicBezTo>
                <a:cubicBezTo>
                  <a:pt x="3705573" y="-1348"/>
                  <a:pt x="3844155" y="-17560"/>
                  <a:pt x="4072748" y="0"/>
                </a:cubicBezTo>
                <a:cubicBezTo>
                  <a:pt x="4300386" y="-5829"/>
                  <a:pt x="4474210" y="144977"/>
                  <a:pt x="4477288" y="404540"/>
                </a:cubicBezTo>
                <a:cubicBezTo>
                  <a:pt x="4498822" y="603777"/>
                  <a:pt x="4465855" y="673295"/>
                  <a:pt x="4477288" y="927729"/>
                </a:cubicBezTo>
                <a:cubicBezTo>
                  <a:pt x="4488721" y="1182163"/>
                  <a:pt x="4460869" y="1208131"/>
                  <a:pt x="4477288" y="1450917"/>
                </a:cubicBezTo>
                <a:cubicBezTo>
                  <a:pt x="4493707" y="1693703"/>
                  <a:pt x="4484179" y="1888105"/>
                  <a:pt x="4477288" y="2022649"/>
                </a:cubicBezTo>
                <a:cubicBezTo>
                  <a:pt x="4462974" y="2238091"/>
                  <a:pt x="4287216" y="2414004"/>
                  <a:pt x="4072748" y="2427189"/>
                </a:cubicBezTo>
                <a:cubicBezTo>
                  <a:pt x="3826508" y="2424385"/>
                  <a:pt x="3748147" y="2447245"/>
                  <a:pt x="3571426" y="2427189"/>
                </a:cubicBezTo>
                <a:cubicBezTo>
                  <a:pt x="3394705" y="2407133"/>
                  <a:pt x="3199388" y="2459003"/>
                  <a:pt x="2886694" y="2427189"/>
                </a:cubicBezTo>
                <a:cubicBezTo>
                  <a:pt x="2574000" y="2395375"/>
                  <a:pt x="2571444" y="2437244"/>
                  <a:pt x="2275326" y="2427189"/>
                </a:cubicBezTo>
                <a:cubicBezTo>
                  <a:pt x="1979208" y="2417134"/>
                  <a:pt x="1927004" y="2411415"/>
                  <a:pt x="1627276" y="2427189"/>
                </a:cubicBezTo>
                <a:cubicBezTo>
                  <a:pt x="1327548" y="2442964"/>
                  <a:pt x="1170495" y="2453523"/>
                  <a:pt x="1015908" y="2427189"/>
                </a:cubicBezTo>
                <a:cubicBezTo>
                  <a:pt x="861321" y="2400855"/>
                  <a:pt x="536146" y="2432216"/>
                  <a:pt x="404540" y="2427189"/>
                </a:cubicBezTo>
                <a:cubicBezTo>
                  <a:pt x="183444" y="2407603"/>
                  <a:pt x="45290" y="2218270"/>
                  <a:pt x="0" y="2022649"/>
                </a:cubicBezTo>
                <a:cubicBezTo>
                  <a:pt x="-11262" y="1779674"/>
                  <a:pt x="-99" y="1694584"/>
                  <a:pt x="0" y="1515642"/>
                </a:cubicBezTo>
                <a:cubicBezTo>
                  <a:pt x="99" y="1336700"/>
                  <a:pt x="-11833" y="1176797"/>
                  <a:pt x="0" y="1008634"/>
                </a:cubicBezTo>
                <a:cubicBezTo>
                  <a:pt x="11833" y="840471"/>
                  <a:pt x="12508" y="615840"/>
                  <a:pt x="0" y="404540"/>
                </a:cubicBezTo>
                <a:close/>
              </a:path>
              <a:path w="4477288" h="2427189" stroke="0" extrusionOk="0">
                <a:moveTo>
                  <a:pt x="0" y="404540"/>
                </a:moveTo>
                <a:cubicBezTo>
                  <a:pt x="-5823" y="204224"/>
                  <a:pt x="212138" y="38565"/>
                  <a:pt x="404540" y="0"/>
                </a:cubicBezTo>
                <a:cubicBezTo>
                  <a:pt x="693361" y="-14687"/>
                  <a:pt x="798053" y="12671"/>
                  <a:pt x="1089272" y="0"/>
                </a:cubicBezTo>
                <a:cubicBezTo>
                  <a:pt x="1380491" y="-12671"/>
                  <a:pt x="1441231" y="15597"/>
                  <a:pt x="1590594" y="0"/>
                </a:cubicBezTo>
                <a:cubicBezTo>
                  <a:pt x="1739957" y="-15597"/>
                  <a:pt x="1902972" y="12889"/>
                  <a:pt x="2091916" y="0"/>
                </a:cubicBezTo>
                <a:cubicBezTo>
                  <a:pt x="2280860" y="-12889"/>
                  <a:pt x="2343484" y="-4513"/>
                  <a:pt x="2593237" y="0"/>
                </a:cubicBezTo>
                <a:cubicBezTo>
                  <a:pt x="2842990" y="4513"/>
                  <a:pt x="2993887" y="17220"/>
                  <a:pt x="3167923" y="0"/>
                </a:cubicBezTo>
                <a:cubicBezTo>
                  <a:pt x="3341959" y="-17220"/>
                  <a:pt x="3688988" y="-14376"/>
                  <a:pt x="4072748" y="0"/>
                </a:cubicBezTo>
                <a:cubicBezTo>
                  <a:pt x="4304649" y="31638"/>
                  <a:pt x="4487986" y="183252"/>
                  <a:pt x="4477288" y="404540"/>
                </a:cubicBezTo>
                <a:cubicBezTo>
                  <a:pt x="4479961" y="540238"/>
                  <a:pt x="4488928" y="690144"/>
                  <a:pt x="4477288" y="927729"/>
                </a:cubicBezTo>
                <a:cubicBezTo>
                  <a:pt x="4465648" y="1165314"/>
                  <a:pt x="4485518" y="1310788"/>
                  <a:pt x="4477288" y="1434736"/>
                </a:cubicBezTo>
                <a:cubicBezTo>
                  <a:pt x="4469058" y="1558684"/>
                  <a:pt x="4497563" y="1858355"/>
                  <a:pt x="4477288" y="2022649"/>
                </a:cubicBezTo>
                <a:cubicBezTo>
                  <a:pt x="4458292" y="2260213"/>
                  <a:pt x="4272830" y="2451232"/>
                  <a:pt x="4072748" y="2427189"/>
                </a:cubicBezTo>
                <a:cubicBezTo>
                  <a:pt x="3779396" y="2402275"/>
                  <a:pt x="3645308" y="2454835"/>
                  <a:pt x="3424698" y="2427189"/>
                </a:cubicBezTo>
                <a:cubicBezTo>
                  <a:pt x="3204088" y="2399544"/>
                  <a:pt x="3047211" y="2434875"/>
                  <a:pt x="2923376" y="2427189"/>
                </a:cubicBezTo>
                <a:cubicBezTo>
                  <a:pt x="2799541" y="2419503"/>
                  <a:pt x="2626871" y="2414169"/>
                  <a:pt x="2422054" y="2427189"/>
                </a:cubicBezTo>
                <a:cubicBezTo>
                  <a:pt x="2217237" y="2440209"/>
                  <a:pt x="2129117" y="2445975"/>
                  <a:pt x="1920733" y="2427189"/>
                </a:cubicBezTo>
                <a:cubicBezTo>
                  <a:pt x="1712349" y="2408403"/>
                  <a:pt x="1420658" y="2447273"/>
                  <a:pt x="1236000" y="2427189"/>
                </a:cubicBezTo>
                <a:cubicBezTo>
                  <a:pt x="1051342" y="2407105"/>
                  <a:pt x="690014" y="2451009"/>
                  <a:pt x="404540" y="2427189"/>
                </a:cubicBezTo>
                <a:cubicBezTo>
                  <a:pt x="202900" y="2465462"/>
                  <a:pt x="-33682" y="2246645"/>
                  <a:pt x="0" y="2022649"/>
                </a:cubicBezTo>
                <a:cubicBezTo>
                  <a:pt x="15621" y="1899035"/>
                  <a:pt x="18289" y="1653604"/>
                  <a:pt x="0" y="1499460"/>
                </a:cubicBezTo>
                <a:cubicBezTo>
                  <a:pt x="-18289" y="1345316"/>
                  <a:pt x="-6528" y="1119110"/>
                  <a:pt x="0" y="927729"/>
                </a:cubicBezTo>
                <a:cubicBezTo>
                  <a:pt x="6528" y="736348"/>
                  <a:pt x="-9698" y="569377"/>
                  <a:pt x="0" y="40454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b) .?. x 5 = 5 x 8</a:t>
            </a:r>
          </a:p>
          <a:p>
            <a:pPr algn="just">
              <a:lnSpc>
                <a:spcPct val="150000"/>
              </a:lnSpc>
            </a:pP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    2 x .?. = 4 x 2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B33A821-6441-B6BD-3BEB-4BBBC783DB65}"/>
              </a:ext>
            </a:extLst>
          </p:cNvPr>
          <p:cNvSpPr/>
          <p:nvPr/>
        </p:nvSpPr>
        <p:spPr>
          <a:xfrm>
            <a:off x="4272682" y="4040912"/>
            <a:ext cx="713232" cy="665762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7E2A98B-9A7B-1DE3-0962-6B169BA49F63}"/>
              </a:ext>
            </a:extLst>
          </p:cNvPr>
          <p:cNvSpPr/>
          <p:nvPr/>
        </p:nvSpPr>
        <p:spPr>
          <a:xfrm>
            <a:off x="3199786" y="5134060"/>
            <a:ext cx="713232" cy="665762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06FCDAC-358E-9541-B5AF-47C474E1DE52}"/>
              </a:ext>
            </a:extLst>
          </p:cNvPr>
          <p:cNvSpPr/>
          <p:nvPr/>
        </p:nvSpPr>
        <p:spPr>
          <a:xfrm>
            <a:off x="7756773" y="4040912"/>
            <a:ext cx="713232" cy="665762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0AB6CBD-675F-F2E4-627B-79C7243EE9E0}"/>
              </a:ext>
            </a:extLst>
          </p:cNvPr>
          <p:cNvSpPr/>
          <p:nvPr/>
        </p:nvSpPr>
        <p:spPr>
          <a:xfrm>
            <a:off x="8656160" y="5134060"/>
            <a:ext cx="713232" cy="665762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85CE9D3-630E-4C13-675C-CCC6113F0A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2002" y="283846"/>
            <a:ext cx="1886675" cy="15405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5A3C1F-EDF8-EA50-ED6E-403F7E8AC904}"/>
              </a:ext>
            </a:extLst>
          </p:cNvPr>
          <p:cNvSpPr txBox="1"/>
          <p:nvPr/>
        </p:nvSpPr>
        <p:spPr>
          <a:xfrm>
            <a:off x="2576972" y="628767"/>
            <a:ext cx="65941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D68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  <a:cs typeface="Calibri" panose="020F0502020204030204" pitchFamily="34" charset="0"/>
              </a:rPr>
              <a:t>THỬ THÁCH CỦA VOI</a:t>
            </a:r>
          </a:p>
        </p:txBody>
      </p:sp>
    </p:spTree>
    <p:extLst>
      <p:ext uri="{BB962C8B-B14F-4D97-AF65-F5344CB8AC3E}">
        <p14:creationId xmlns:p14="http://schemas.microsoft.com/office/powerpoint/2010/main" val="120029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4" grpId="0"/>
      <p:bldP spid="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1BEED228-6EBC-0D42-7F5B-FA38D6BEB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42FB93-6FBC-53E4-9061-114DC7A445E1}"/>
              </a:ext>
            </a:extLst>
          </p:cNvPr>
          <p:cNvSpPr/>
          <p:nvPr/>
        </p:nvSpPr>
        <p:spPr>
          <a:xfrm>
            <a:off x="278296" y="265043"/>
            <a:ext cx="11741426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5A3C1F-EDF8-EA50-ED6E-403F7E8AC904}"/>
              </a:ext>
            </a:extLst>
          </p:cNvPr>
          <p:cNvSpPr txBox="1"/>
          <p:nvPr/>
        </p:nvSpPr>
        <p:spPr>
          <a:xfrm>
            <a:off x="2505113" y="821383"/>
            <a:ext cx="7468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D68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  <a:cs typeface="Calibri" panose="020F0502020204030204" pitchFamily="34" charset="0"/>
              </a:rPr>
              <a:t>THỬ THÁCH NGỰA VẰN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75F93F-927C-4B3D-F35D-2312DCF5F030}"/>
              </a:ext>
            </a:extLst>
          </p:cNvPr>
          <p:cNvGrpSpPr/>
          <p:nvPr/>
        </p:nvGrpSpPr>
        <p:grpSpPr>
          <a:xfrm>
            <a:off x="938203" y="2136238"/>
            <a:ext cx="10421612" cy="680277"/>
            <a:chOff x="1573622" y="1309322"/>
            <a:chExt cx="10421612" cy="68027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B17085C-2C1F-51F3-3E16-CAF42F9566DB}"/>
                </a:ext>
              </a:extLst>
            </p:cNvPr>
            <p:cNvSpPr/>
            <p:nvPr/>
          </p:nvSpPr>
          <p:spPr>
            <a:xfrm>
              <a:off x="1950719" y="1323837"/>
              <a:ext cx="10044515" cy="665762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F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rồi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kẹo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đĩa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6857726-C96D-831C-49F2-E1520A9F9A25}"/>
                </a:ext>
              </a:extLst>
            </p:cNvPr>
            <p:cNvSpPr/>
            <p:nvPr/>
          </p:nvSpPr>
          <p:spPr>
            <a:xfrm>
              <a:off x="1573622" y="1309322"/>
              <a:ext cx="754191" cy="680276"/>
            </a:xfrm>
            <a:prstGeom prst="ellipse">
              <a:avLst/>
            </a:prstGeom>
            <a:solidFill>
              <a:srgbClr val="FF00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27F74DD-A174-55B7-300E-8D075D567D3C}"/>
              </a:ext>
            </a:extLst>
          </p:cNvPr>
          <p:cNvGrpSpPr/>
          <p:nvPr/>
        </p:nvGrpSpPr>
        <p:grpSpPr>
          <a:xfrm>
            <a:off x="1774251" y="3382589"/>
            <a:ext cx="9663751" cy="932587"/>
            <a:chOff x="283558" y="2645731"/>
            <a:chExt cx="9733398" cy="82939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421E670-B688-51A8-F533-4803574D0836}"/>
                </a:ext>
              </a:extLst>
            </p:cNvPr>
            <p:cNvGrpSpPr/>
            <p:nvPr/>
          </p:nvGrpSpPr>
          <p:grpSpPr>
            <a:xfrm>
              <a:off x="283558" y="2645731"/>
              <a:ext cx="2311047" cy="829390"/>
              <a:chOff x="665784" y="2806176"/>
              <a:chExt cx="3181002" cy="1141600"/>
            </a:xfrm>
          </p:grpSpPr>
          <p:pic>
            <p:nvPicPr>
              <p:cNvPr id="41" name="Picture 3">
                <a:extLst>
                  <a:ext uri="{FF2B5EF4-FFF2-40B4-BE49-F238E27FC236}">
                    <a16:creationId xmlns:a16="http://schemas.microsoft.com/office/drawing/2014/main" id="{5A608AD2-0B9F-C641-31E5-AFCC189B4B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65784" y="3001428"/>
                <a:ext cx="3181002" cy="946348"/>
              </a:xfrm>
              <a:prstGeom prst="rect">
                <a:avLst/>
              </a:prstGeom>
            </p:spPr>
          </p:pic>
          <p:pic>
            <p:nvPicPr>
              <p:cNvPr id="42" name="Picture 4">
                <a:extLst>
                  <a:ext uri="{FF2B5EF4-FFF2-40B4-BE49-F238E27FC236}">
                    <a16:creationId xmlns:a16="http://schemas.microsoft.com/office/drawing/2014/main" id="{52AF8FCF-111B-026F-13DE-4B2204CF67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 rot="-1515813">
                <a:off x="1357442" y="2932338"/>
                <a:ext cx="917469" cy="993324"/>
              </a:xfrm>
              <a:prstGeom prst="rect">
                <a:avLst/>
              </a:prstGeom>
            </p:spPr>
          </p:pic>
          <p:pic>
            <p:nvPicPr>
              <p:cNvPr id="43" name="Picture 4">
                <a:extLst>
                  <a:ext uri="{FF2B5EF4-FFF2-40B4-BE49-F238E27FC236}">
                    <a16:creationId xmlns:a16="http://schemas.microsoft.com/office/drawing/2014/main" id="{B966FD04-CDBC-BF8A-93BC-2D7B4A4496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 rot="-1515813">
                <a:off x="2071816" y="2806176"/>
                <a:ext cx="917469" cy="993324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455FD4D-A422-96C1-0462-EFE79649A047}"/>
                </a:ext>
              </a:extLst>
            </p:cNvPr>
            <p:cNvGrpSpPr/>
            <p:nvPr/>
          </p:nvGrpSpPr>
          <p:grpSpPr>
            <a:xfrm>
              <a:off x="2757675" y="2645731"/>
              <a:ext cx="2311047" cy="829390"/>
              <a:chOff x="665784" y="2806176"/>
              <a:chExt cx="3181002" cy="1141600"/>
            </a:xfrm>
          </p:grpSpPr>
          <p:pic>
            <p:nvPicPr>
              <p:cNvPr id="29" name="Picture 3">
                <a:extLst>
                  <a:ext uri="{FF2B5EF4-FFF2-40B4-BE49-F238E27FC236}">
                    <a16:creationId xmlns:a16="http://schemas.microsoft.com/office/drawing/2014/main" id="{D5939501-8DAC-00BE-BFB7-6A0607CA0D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65784" y="3001428"/>
                <a:ext cx="3181002" cy="946348"/>
              </a:xfrm>
              <a:prstGeom prst="rect">
                <a:avLst/>
              </a:prstGeom>
            </p:spPr>
          </p:pic>
          <p:pic>
            <p:nvPicPr>
              <p:cNvPr id="39" name="Picture 4">
                <a:extLst>
                  <a:ext uri="{FF2B5EF4-FFF2-40B4-BE49-F238E27FC236}">
                    <a16:creationId xmlns:a16="http://schemas.microsoft.com/office/drawing/2014/main" id="{15F6112A-1FEE-ACBB-5A1E-912ABC749A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 rot="-1515813">
                <a:off x="1357442" y="2932338"/>
                <a:ext cx="917469" cy="993324"/>
              </a:xfrm>
              <a:prstGeom prst="rect">
                <a:avLst/>
              </a:prstGeom>
            </p:spPr>
          </p:pic>
          <p:pic>
            <p:nvPicPr>
              <p:cNvPr id="40" name="Picture 4">
                <a:extLst>
                  <a:ext uri="{FF2B5EF4-FFF2-40B4-BE49-F238E27FC236}">
                    <a16:creationId xmlns:a16="http://schemas.microsoft.com/office/drawing/2014/main" id="{4C195F6E-C5A9-D70A-E04B-8310305DC3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 rot="-1515813">
                <a:off x="2071816" y="2806176"/>
                <a:ext cx="917469" cy="993324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9FF8F32-4AFF-01FA-8671-EDBBEE0FAE68}"/>
                </a:ext>
              </a:extLst>
            </p:cNvPr>
            <p:cNvGrpSpPr/>
            <p:nvPr/>
          </p:nvGrpSpPr>
          <p:grpSpPr>
            <a:xfrm>
              <a:off x="5231792" y="2645731"/>
              <a:ext cx="2311047" cy="829390"/>
              <a:chOff x="665784" y="2806176"/>
              <a:chExt cx="3181002" cy="1141600"/>
            </a:xfrm>
          </p:grpSpPr>
          <p:pic>
            <p:nvPicPr>
              <p:cNvPr id="26" name="Picture 3">
                <a:extLst>
                  <a:ext uri="{FF2B5EF4-FFF2-40B4-BE49-F238E27FC236}">
                    <a16:creationId xmlns:a16="http://schemas.microsoft.com/office/drawing/2014/main" id="{5CFC1CE3-20AC-6042-467B-DB1539FAE6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65784" y="3001428"/>
                <a:ext cx="3181002" cy="946348"/>
              </a:xfrm>
              <a:prstGeom prst="rect">
                <a:avLst/>
              </a:prstGeom>
            </p:spPr>
          </p:pic>
          <p:pic>
            <p:nvPicPr>
              <p:cNvPr id="27" name="Picture 4">
                <a:extLst>
                  <a:ext uri="{FF2B5EF4-FFF2-40B4-BE49-F238E27FC236}">
                    <a16:creationId xmlns:a16="http://schemas.microsoft.com/office/drawing/2014/main" id="{DE8BE97B-8662-C416-BA6F-CF037948D4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 rot="-1515813">
                <a:off x="1357442" y="2932338"/>
                <a:ext cx="917469" cy="993324"/>
              </a:xfrm>
              <a:prstGeom prst="rect">
                <a:avLst/>
              </a:prstGeom>
            </p:spPr>
          </p:pic>
          <p:pic>
            <p:nvPicPr>
              <p:cNvPr id="28" name="Picture 4">
                <a:extLst>
                  <a:ext uri="{FF2B5EF4-FFF2-40B4-BE49-F238E27FC236}">
                    <a16:creationId xmlns:a16="http://schemas.microsoft.com/office/drawing/2014/main" id="{4F5F3A85-3949-AF38-11E5-B58281343D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 rot="-1515813">
                <a:off x="2071816" y="2806176"/>
                <a:ext cx="917469" cy="993324"/>
              </a:xfrm>
              <a:prstGeom prst="rect">
                <a:avLst/>
              </a:prstGeom>
            </p:spPr>
          </p:pic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2076897-604D-A2BC-C7C5-E202601EE9FB}"/>
                </a:ext>
              </a:extLst>
            </p:cNvPr>
            <p:cNvGrpSpPr/>
            <p:nvPr/>
          </p:nvGrpSpPr>
          <p:grpSpPr>
            <a:xfrm>
              <a:off x="7705909" y="2645731"/>
              <a:ext cx="2311047" cy="829390"/>
              <a:chOff x="665784" y="2806176"/>
              <a:chExt cx="3181002" cy="1141600"/>
            </a:xfrm>
          </p:grpSpPr>
          <p:pic>
            <p:nvPicPr>
              <p:cNvPr id="23" name="Picture 3">
                <a:extLst>
                  <a:ext uri="{FF2B5EF4-FFF2-40B4-BE49-F238E27FC236}">
                    <a16:creationId xmlns:a16="http://schemas.microsoft.com/office/drawing/2014/main" id="{E7FE083A-7275-2960-7577-41604B4FCB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65784" y="3001428"/>
                <a:ext cx="3181002" cy="946348"/>
              </a:xfrm>
              <a:prstGeom prst="rect">
                <a:avLst/>
              </a:prstGeom>
            </p:spPr>
          </p:pic>
          <p:pic>
            <p:nvPicPr>
              <p:cNvPr id="24" name="Picture 4">
                <a:extLst>
                  <a:ext uri="{FF2B5EF4-FFF2-40B4-BE49-F238E27FC236}">
                    <a16:creationId xmlns:a16="http://schemas.microsoft.com/office/drawing/2014/main" id="{29416678-B2A2-DE90-025B-049215F238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 rot="-1515813">
                <a:off x="1357442" y="2932338"/>
                <a:ext cx="917469" cy="993324"/>
              </a:xfrm>
              <a:prstGeom prst="rect">
                <a:avLst/>
              </a:prstGeom>
            </p:spPr>
          </p:pic>
          <p:pic>
            <p:nvPicPr>
              <p:cNvPr id="25" name="Picture 4">
                <a:extLst>
                  <a:ext uri="{FF2B5EF4-FFF2-40B4-BE49-F238E27FC236}">
                    <a16:creationId xmlns:a16="http://schemas.microsoft.com/office/drawing/2014/main" id="{C11A14C0-E6AF-98C3-8E2B-F32F69E0B8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 rot="-1515813">
                <a:off x="2071816" y="2806176"/>
                <a:ext cx="917469" cy="993324"/>
              </a:xfrm>
              <a:prstGeom prst="rect">
                <a:avLst/>
              </a:prstGeom>
            </p:spPr>
          </p:pic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9B8E55D-E4AA-0246-0609-F6BE971E4CFB}"/>
              </a:ext>
            </a:extLst>
          </p:cNvPr>
          <p:cNvGrpSpPr/>
          <p:nvPr/>
        </p:nvGrpSpPr>
        <p:grpSpPr>
          <a:xfrm>
            <a:off x="1817444" y="5354840"/>
            <a:ext cx="9663751" cy="1016287"/>
            <a:chOff x="283558" y="2787584"/>
            <a:chExt cx="9733398" cy="687537"/>
          </a:xfrm>
        </p:grpSpPr>
        <p:pic>
          <p:nvPicPr>
            <p:cNvPr id="45" name="Picture 3">
              <a:extLst>
                <a:ext uri="{FF2B5EF4-FFF2-40B4-BE49-F238E27FC236}">
                  <a16:creationId xmlns:a16="http://schemas.microsoft.com/office/drawing/2014/main" id="{67EDDA9A-E43F-4E9B-B495-4DB000E81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83558" y="2787584"/>
              <a:ext cx="2311048" cy="687537"/>
            </a:xfrm>
            <a:prstGeom prst="rect">
              <a:avLst/>
            </a:prstGeom>
          </p:spPr>
        </p:pic>
        <p:pic>
          <p:nvPicPr>
            <p:cNvPr id="46" name="Picture 3">
              <a:extLst>
                <a:ext uri="{FF2B5EF4-FFF2-40B4-BE49-F238E27FC236}">
                  <a16:creationId xmlns:a16="http://schemas.microsoft.com/office/drawing/2014/main" id="{04E14438-E104-BF71-2CE2-F26A2146C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757674" y="2787584"/>
              <a:ext cx="2311048" cy="687537"/>
            </a:xfrm>
            <a:prstGeom prst="rect">
              <a:avLst/>
            </a:prstGeom>
          </p:spPr>
        </p:pic>
        <p:pic>
          <p:nvPicPr>
            <p:cNvPr id="47" name="Picture 3">
              <a:extLst>
                <a:ext uri="{FF2B5EF4-FFF2-40B4-BE49-F238E27FC236}">
                  <a16:creationId xmlns:a16="http://schemas.microsoft.com/office/drawing/2014/main" id="{F9E2BF69-95F2-79D6-A8B3-4CBB7D4E6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231792" y="2787584"/>
              <a:ext cx="2311048" cy="687537"/>
            </a:xfrm>
            <a:prstGeom prst="rect">
              <a:avLst/>
            </a:prstGeom>
          </p:spPr>
        </p:pic>
        <p:pic>
          <p:nvPicPr>
            <p:cNvPr id="48" name="Picture 3">
              <a:extLst>
                <a:ext uri="{FF2B5EF4-FFF2-40B4-BE49-F238E27FC236}">
                  <a16:creationId xmlns:a16="http://schemas.microsoft.com/office/drawing/2014/main" id="{94CF408B-C163-8965-B5C9-F11FE8182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705908" y="2787584"/>
              <a:ext cx="2311048" cy="687537"/>
            </a:xfrm>
            <a:prstGeom prst="rect">
              <a:avLst/>
            </a:prstGeom>
          </p:spPr>
        </p:pic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A43CA6DA-A2E4-3439-F86C-924E3F1086E8}"/>
              </a:ext>
            </a:extLst>
          </p:cNvPr>
          <p:cNvSpPr txBox="1"/>
          <p:nvPr/>
        </p:nvSpPr>
        <p:spPr>
          <a:xfrm>
            <a:off x="797684" y="3336347"/>
            <a:ext cx="8578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C1BE405-5B74-9249-823A-E6B00F335F79}"/>
              </a:ext>
            </a:extLst>
          </p:cNvPr>
          <p:cNvSpPr txBox="1"/>
          <p:nvPr/>
        </p:nvSpPr>
        <p:spPr>
          <a:xfrm>
            <a:off x="797684" y="5354840"/>
            <a:ext cx="8578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A91BA72-0DC5-BDFE-E833-EEA222D713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9138" y="341107"/>
            <a:ext cx="1974574" cy="167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5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" presetID="2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9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34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13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14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5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7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24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4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" presetID="2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9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34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13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14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5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7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2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4" grpId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1BEED228-6EBC-0D42-7F5B-FA38D6BEB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42FB93-6FBC-53E4-9061-114DC7A445E1}"/>
              </a:ext>
            </a:extLst>
          </p:cNvPr>
          <p:cNvSpPr/>
          <p:nvPr/>
        </p:nvSpPr>
        <p:spPr>
          <a:xfrm>
            <a:off x="278296" y="265043"/>
            <a:ext cx="11741426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5A3C1F-EDF8-EA50-ED6E-403F7E8AC904}"/>
              </a:ext>
            </a:extLst>
          </p:cNvPr>
          <p:cNvSpPr txBox="1"/>
          <p:nvPr/>
        </p:nvSpPr>
        <p:spPr>
          <a:xfrm>
            <a:off x="2505113" y="821383"/>
            <a:ext cx="7468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D68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  <a:cs typeface="Calibri" panose="020F0502020204030204" pitchFamily="34" charset="0"/>
              </a:rPr>
              <a:t>THỬ THÁCH NGỰA VẰN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A91BA72-0DC5-BDFE-E833-EEA222D71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9138" y="341107"/>
            <a:ext cx="1974574" cy="167838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D38F362A-06AF-8D79-ACC0-78B2E8A535F5}"/>
              </a:ext>
            </a:extLst>
          </p:cNvPr>
          <p:cNvGrpSpPr/>
          <p:nvPr/>
        </p:nvGrpSpPr>
        <p:grpSpPr>
          <a:xfrm>
            <a:off x="2726392" y="4225887"/>
            <a:ext cx="6424435" cy="2310103"/>
            <a:chOff x="4714081" y="4390400"/>
            <a:chExt cx="6424435" cy="2310103"/>
          </a:xfrm>
        </p:grpSpPr>
        <p:sp>
          <p:nvSpPr>
            <p:cNvPr id="37" name="Rectangle: Rounded Corners 149">
              <a:extLst>
                <a:ext uri="{FF2B5EF4-FFF2-40B4-BE49-F238E27FC236}">
                  <a16:creationId xmlns:a16="http://schemas.microsoft.com/office/drawing/2014/main" id="{A8205CC6-B663-77F3-DD07-7CD2D0B104E2}"/>
                </a:ext>
              </a:extLst>
            </p:cNvPr>
            <p:cNvSpPr/>
            <p:nvPr/>
          </p:nvSpPr>
          <p:spPr>
            <a:xfrm>
              <a:off x="5444838" y="4965856"/>
              <a:ext cx="5693678" cy="1734647"/>
            </a:xfrm>
            <a:custGeom>
              <a:avLst/>
              <a:gdLst>
                <a:gd name="connsiteX0" fmla="*/ 289114 w 5693678"/>
                <a:gd name="connsiteY0" fmla="*/ 0 h 1734647"/>
                <a:gd name="connsiteX1" fmla="*/ 1030854 w 5693678"/>
                <a:gd name="connsiteY1" fmla="*/ 0 h 1734647"/>
                <a:gd name="connsiteX2" fmla="*/ 1772594 w 5693678"/>
                <a:gd name="connsiteY2" fmla="*/ 0 h 1734647"/>
                <a:gd name="connsiteX3" fmla="*/ 2412026 w 5693678"/>
                <a:gd name="connsiteY3" fmla="*/ 0 h 1734647"/>
                <a:gd name="connsiteX4" fmla="*/ 2949148 w 5693678"/>
                <a:gd name="connsiteY4" fmla="*/ 0 h 1734647"/>
                <a:gd name="connsiteX5" fmla="*/ 3486270 w 5693678"/>
                <a:gd name="connsiteY5" fmla="*/ 0 h 1734647"/>
                <a:gd name="connsiteX6" fmla="*/ 4176856 w 5693678"/>
                <a:gd name="connsiteY6" fmla="*/ 0 h 1734647"/>
                <a:gd name="connsiteX7" fmla="*/ 4662824 w 5693678"/>
                <a:gd name="connsiteY7" fmla="*/ 0 h 1734647"/>
                <a:gd name="connsiteX8" fmla="*/ 5404564 w 5693678"/>
                <a:gd name="connsiteY8" fmla="*/ 0 h 1734647"/>
                <a:gd name="connsiteX9" fmla="*/ 5693678 w 5693678"/>
                <a:gd name="connsiteY9" fmla="*/ 289114 h 1734647"/>
                <a:gd name="connsiteX10" fmla="*/ 5693678 w 5693678"/>
                <a:gd name="connsiteY10" fmla="*/ 770958 h 1734647"/>
                <a:gd name="connsiteX11" fmla="*/ 5693678 w 5693678"/>
                <a:gd name="connsiteY11" fmla="*/ 1223892 h 1734647"/>
                <a:gd name="connsiteX12" fmla="*/ 5693678 w 5693678"/>
                <a:gd name="connsiteY12" fmla="*/ 1734647 h 1734647"/>
                <a:gd name="connsiteX13" fmla="*/ 5693678 w 5693678"/>
                <a:gd name="connsiteY13" fmla="*/ 1734647 h 1734647"/>
                <a:gd name="connsiteX14" fmla="*/ 4947174 w 5693678"/>
                <a:gd name="connsiteY14" fmla="*/ 1734647 h 1734647"/>
                <a:gd name="connsiteX15" fmla="*/ 4485353 w 5693678"/>
                <a:gd name="connsiteY15" fmla="*/ 1734647 h 1734647"/>
                <a:gd name="connsiteX16" fmla="*/ 3852722 w 5693678"/>
                <a:gd name="connsiteY16" fmla="*/ 1734647 h 1734647"/>
                <a:gd name="connsiteX17" fmla="*/ 3277028 w 5693678"/>
                <a:gd name="connsiteY17" fmla="*/ 1734647 h 1734647"/>
                <a:gd name="connsiteX18" fmla="*/ 2701334 w 5693678"/>
                <a:gd name="connsiteY18" fmla="*/ 1734647 h 1734647"/>
                <a:gd name="connsiteX19" fmla="*/ 2182577 w 5693678"/>
                <a:gd name="connsiteY19" fmla="*/ 1734647 h 1734647"/>
                <a:gd name="connsiteX20" fmla="*/ 1493009 w 5693678"/>
                <a:gd name="connsiteY20" fmla="*/ 1734647 h 1734647"/>
                <a:gd name="connsiteX21" fmla="*/ 917315 w 5693678"/>
                <a:gd name="connsiteY21" fmla="*/ 1734647 h 1734647"/>
                <a:gd name="connsiteX22" fmla="*/ 0 w 5693678"/>
                <a:gd name="connsiteY22" fmla="*/ 1734647 h 1734647"/>
                <a:gd name="connsiteX23" fmla="*/ 0 w 5693678"/>
                <a:gd name="connsiteY23" fmla="*/ 1734647 h 1734647"/>
                <a:gd name="connsiteX24" fmla="*/ 0 w 5693678"/>
                <a:gd name="connsiteY24" fmla="*/ 1252803 h 1734647"/>
                <a:gd name="connsiteX25" fmla="*/ 0 w 5693678"/>
                <a:gd name="connsiteY25" fmla="*/ 785414 h 1734647"/>
                <a:gd name="connsiteX26" fmla="*/ 0 w 5693678"/>
                <a:gd name="connsiteY26" fmla="*/ 289114 h 1734647"/>
                <a:gd name="connsiteX27" fmla="*/ 289114 w 5693678"/>
                <a:gd name="connsiteY27" fmla="*/ 0 h 1734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693678" h="1734647" fill="none" extrusionOk="0">
                  <a:moveTo>
                    <a:pt x="289114" y="0"/>
                  </a:moveTo>
                  <a:cubicBezTo>
                    <a:pt x="486729" y="29697"/>
                    <a:pt x="739588" y="5905"/>
                    <a:pt x="1030854" y="0"/>
                  </a:cubicBezTo>
                  <a:cubicBezTo>
                    <a:pt x="1322120" y="-5905"/>
                    <a:pt x="1438694" y="-36837"/>
                    <a:pt x="1772594" y="0"/>
                  </a:cubicBezTo>
                  <a:cubicBezTo>
                    <a:pt x="2106494" y="36837"/>
                    <a:pt x="2235472" y="16358"/>
                    <a:pt x="2412026" y="0"/>
                  </a:cubicBezTo>
                  <a:cubicBezTo>
                    <a:pt x="2588580" y="-16358"/>
                    <a:pt x="2755954" y="5607"/>
                    <a:pt x="2949148" y="0"/>
                  </a:cubicBezTo>
                  <a:cubicBezTo>
                    <a:pt x="3142342" y="-5607"/>
                    <a:pt x="3238694" y="8623"/>
                    <a:pt x="3486270" y="0"/>
                  </a:cubicBezTo>
                  <a:cubicBezTo>
                    <a:pt x="3733846" y="-8623"/>
                    <a:pt x="3920065" y="6484"/>
                    <a:pt x="4176856" y="0"/>
                  </a:cubicBezTo>
                  <a:cubicBezTo>
                    <a:pt x="4433647" y="-6484"/>
                    <a:pt x="4560450" y="-10558"/>
                    <a:pt x="4662824" y="0"/>
                  </a:cubicBezTo>
                  <a:cubicBezTo>
                    <a:pt x="4765198" y="10558"/>
                    <a:pt x="5181186" y="31042"/>
                    <a:pt x="5404564" y="0"/>
                  </a:cubicBezTo>
                  <a:cubicBezTo>
                    <a:pt x="5565944" y="16261"/>
                    <a:pt x="5675322" y="162775"/>
                    <a:pt x="5693678" y="289114"/>
                  </a:cubicBezTo>
                  <a:cubicBezTo>
                    <a:pt x="5685836" y="504895"/>
                    <a:pt x="5691795" y="635723"/>
                    <a:pt x="5693678" y="770958"/>
                  </a:cubicBezTo>
                  <a:cubicBezTo>
                    <a:pt x="5695561" y="906193"/>
                    <a:pt x="5709257" y="1114360"/>
                    <a:pt x="5693678" y="1223892"/>
                  </a:cubicBezTo>
                  <a:cubicBezTo>
                    <a:pt x="5678099" y="1333424"/>
                    <a:pt x="5706923" y="1519176"/>
                    <a:pt x="5693678" y="1734647"/>
                  </a:cubicBezTo>
                  <a:lnTo>
                    <a:pt x="5693678" y="1734647"/>
                  </a:lnTo>
                  <a:cubicBezTo>
                    <a:pt x="5494655" y="1721086"/>
                    <a:pt x="5266389" y="1702893"/>
                    <a:pt x="4947174" y="1734647"/>
                  </a:cubicBezTo>
                  <a:cubicBezTo>
                    <a:pt x="4627959" y="1766401"/>
                    <a:pt x="4622152" y="1726991"/>
                    <a:pt x="4485353" y="1734647"/>
                  </a:cubicBezTo>
                  <a:cubicBezTo>
                    <a:pt x="4348554" y="1742303"/>
                    <a:pt x="4155607" y="1725455"/>
                    <a:pt x="3852722" y="1734647"/>
                  </a:cubicBezTo>
                  <a:cubicBezTo>
                    <a:pt x="3549837" y="1743839"/>
                    <a:pt x="3531881" y="1711857"/>
                    <a:pt x="3277028" y="1734647"/>
                  </a:cubicBezTo>
                  <a:cubicBezTo>
                    <a:pt x="3022175" y="1757437"/>
                    <a:pt x="2965860" y="1760249"/>
                    <a:pt x="2701334" y="1734647"/>
                  </a:cubicBezTo>
                  <a:cubicBezTo>
                    <a:pt x="2436808" y="1709045"/>
                    <a:pt x="2316941" y="1740184"/>
                    <a:pt x="2182577" y="1734647"/>
                  </a:cubicBezTo>
                  <a:cubicBezTo>
                    <a:pt x="2048213" y="1729110"/>
                    <a:pt x="1828800" y="1746634"/>
                    <a:pt x="1493009" y="1734647"/>
                  </a:cubicBezTo>
                  <a:cubicBezTo>
                    <a:pt x="1157218" y="1722660"/>
                    <a:pt x="1118637" y="1752066"/>
                    <a:pt x="917315" y="1734647"/>
                  </a:cubicBezTo>
                  <a:cubicBezTo>
                    <a:pt x="715993" y="1717228"/>
                    <a:pt x="215239" y="1726557"/>
                    <a:pt x="0" y="1734647"/>
                  </a:cubicBezTo>
                  <a:lnTo>
                    <a:pt x="0" y="1734647"/>
                  </a:lnTo>
                  <a:cubicBezTo>
                    <a:pt x="5466" y="1534159"/>
                    <a:pt x="-18056" y="1476117"/>
                    <a:pt x="0" y="1252803"/>
                  </a:cubicBezTo>
                  <a:cubicBezTo>
                    <a:pt x="18056" y="1029489"/>
                    <a:pt x="1250" y="893012"/>
                    <a:pt x="0" y="785414"/>
                  </a:cubicBezTo>
                  <a:cubicBezTo>
                    <a:pt x="-1250" y="677816"/>
                    <a:pt x="-21348" y="454274"/>
                    <a:pt x="0" y="289114"/>
                  </a:cubicBezTo>
                  <a:cubicBezTo>
                    <a:pt x="2201" y="144756"/>
                    <a:pt x="119734" y="31207"/>
                    <a:pt x="289114" y="0"/>
                  </a:cubicBezTo>
                  <a:close/>
                </a:path>
                <a:path w="5693678" h="1734647" stroke="0" extrusionOk="0">
                  <a:moveTo>
                    <a:pt x="289114" y="0"/>
                  </a:moveTo>
                  <a:cubicBezTo>
                    <a:pt x="502508" y="29967"/>
                    <a:pt x="748268" y="-5848"/>
                    <a:pt x="1030854" y="0"/>
                  </a:cubicBezTo>
                  <a:cubicBezTo>
                    <a:pt x="1313440" y="5848"/>
                    <a:pt x="1381563" y="4920"/>
                    <a:pt x="1670286" y="0"/>
                  </a:cubicBezTo>
                  <a:cubicBezTo>
                    <a:pt x="1959009" y="-4920"/>
                    <a:pt x="2048371" y="1146"/>
                    <a:pt x="2156253" y="0"/>
                  </a:cubicBezTo>
                  <a:cubicBezTo>
                    <a:pt x="2264135" y="-1146"/>
                    <a:pt x="2518098" y="3878"/>
                    <a:pt x="2795685" y="0"/>
                  </a:cubicBezTo>
                  <a:cubicBezTo>
                    <a:pt x="3073272" y="-3878"/>
                    <a:pt x="3195279" y="6515"/>
                    <a:pt x="3486270" y="0"/>
                  </a:cubicBezTo>
                  <a:cubicBezTo>
                    <a:pt x="3777262" y="-6515"/>
                    <a:pt x="3857830" y="-21940"/>
                    <a:pt x="3972238" y="0"/>
                  </a:cubicBezTo>
                  <a:cubicBezTo>
                    <a:pt x="4086646" y="21940"/>
                    <a:pt x="4307788" y="-16721"/>
                    <a:pt x="4509360" y="0"/>
                  </a:cubicBezTo>
                  <a:cubicBezTo>
                    <a:pt x="4710932" y="16721"/>
                    <a:pt x="5172001" y="-26801"/>
                    <a:pt x="5404564" y="0"/>
                  </a:cubicBezTo>
                  <a:cubicBezTo>
                    <a:pt x="5573686" y="-3286"/>
                    <a:pt x="5674442" y="121648"/>
                    <a:pt x="5693678" y="289114"/>
                  </a:cubicBezTo>
                  <a:cubicBezTo>
                    <a:pt x="5711496" y="512137"/>
                    <a:pt x="5696732" y="591733"/>
                    <a:pt x="5693678" y="770958"/>
                  </a:cubicBezTo>
                  <a:cubicBezTo>
                    <a:pt x="5690624" y="950183"/>
                    <a:pt x="5690273" y="1100186"/>
                    <a:pt x="5693678" y="1281713"/>
                  </a:cubicBezTo>
                  <a:cubicBezTo>
                    <a:pt x="5697083" y="1463241"/>
                    <a:pt x="5688066" y="1571548"/>
                    <a:pt x="5693678" y="1734647"/>
                  </a:cubicBezTo>
                  <a:lnTo>
                    <a:pt x="5693678" y="1734647"/>
                  </a:lnTo>
                  <a:cubicBezTo>
                    <a:pt x="5479331" y="1717860"/>
                    <a:pt x="5265867" y="1706922"/>
                    <a:pt x="5117984" y="1734647"/>
                  </a:cubicBezTo>
                  <a:cubicBezTo>
                    <a:pt x="4970101" y="1762372"/>
                    <a:pt x="4792238" y="1724009"/>
                    <a:pt x="4542290" y="1734647"/>
                  </a:cubicBezTo>
                  <a:cubicBezTo>
                    <a:pt x="4292342" y="1745285"/>
                    <a:pt x="4228963" y="1737521"/>
                    <a:pt x="4080469" y="1734647"/>
                  </a:cubicBezTo>
                  <a:cubicBezTo>
                    <a:pt x="3931975" y="1731773"/>
                    <a:pt x="3769338" y="1725959"/>
                    <a:pt x="3561712" y="1734647"/>
                  </a:cubicBezTo>
                  <a:cubicBezTo>
                    <a:pt x="3354086" y="1743335"/>
                    <a:pt x="3153813" y="1731695"/>
                    <a:pt x="3042955" y="1734647"/>
                  </a:cubicBezTo>
                  <a:cubicBezTo>
                    <a:pt x="2932097" y="1737599"/>
                    <a:pt x="2695163" y="1756506"/>
                    <a:pt x="2581134" y="1734647"/>
                  </a:cubicBezTo>
                  <a:cubicBezTo>
                    <a:pt x="2467105" y="1712788"/>
                    <a:pt x="2112884" y="1711291"/>
                    <a:pt x="1834630" y="1734647"/>
                  </a:cubicBezTo>
                  <a:cubicBezTo>
                    <a:pt x="1556376" y="1758003"/>
                    <a:pt x="1243505" y="1753790"/>
                    <a:pt x="1088125" y="1734647"/>
                  </a:cubicBezTo>
                  <a:cubicBezTo>
                    <a:pt x="932746" y="1715504"/>
                    <a:pt x="377542" y="1698788"/>
                    <a:pt x="0" y="1734647"/>
                  </a:cubicBezTo>
                  <a:lnTo>
                    <a:pt x="0" y="1734647"/>
                  </a:lnTo>
                  <a:cubicBezTo>
                    <a:pt x="18877" y="1603878"/>
                    <a:pt x="-19325" y="1386879"/>
                    <a:pt x="0" y="1296169"/>
                  </a:cubicBezTo>
                  <a:cubicBezTo>
                    <a:pt x="19325" y="1205459"/>
                    <a:pt x="-3342" y="949620"/>
                    <a:pt x="0" y="785414"/>
                  </a:cubicBezTo>
                  <a:cubicBezTo>
                    <a:pt x="3342" y="621209"/>
                    <a:pt x="-9841" y="434951"/>
                    <a:pt x="0" y="289114"/>
                  </a:cubicBezTo>
                  <a:cubicBezTo>
                    <a:pt x="17866" y="137607"/>
                    <a:pt x="144104" y="36467"/>
                    <a:pt x="289114" y="0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3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kẹo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dĩa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  <a:p>
              <a:pPr algn="ctr">
                <a:lnSpc>
                  <a:spcPct val="130000"/>
                </a:lnSpc>
              </a:pPr>
              <a:r>
                <a:rPr lang="en-US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x 4 = 8 (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viên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kẹo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ED083F2-C62A-AF37-7E74-C43D87954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14081" y="4390400"/>
              <a:ext cx="1319610" cy="1319610"/>
            </a:xfrm>
            <a:custGeom>
              <a:avLst/>
              <a:gdLst>
                <a:gd name="connsiteX0" fmla="*/ 219939 w 1319610"/>
                <a:gd name="connsiteY0" fmla="*/ 0 h 1319610"/>
                <a:gd name="connsiteX1" fmla="*/ 668602 w 1319610"/>
                <a:gd name="connsiteY1" fmla="*/ 0 h 1319610"/>
                <a:gd name="connsiteX2" fmla="*/ 1099671 w 1319610"/>
                <a:gd name="connsiteY2" fmla="*/ 0 h 1319610"/>
                <a:gd name="connsiteX3" fmla="*/ 1319610 w 1319610"/>
                <a:gd name="connsiteY3" fmla="*/ 219939 h 1319610"/>
                <a:gd name="connsiteX4" fmla="*/ 1319610 w 1319610"/>
                <a:gd name="connsiteY4" fmla="*/ 736784 h 1319610"/>
                <a:gd name="connsiteX5" fmla="*/ 1319610 w 1319610"/>
                <a:gd name="connsiteY5" fmla="*/ 1319610 h 1319610"/>
                <a:gd name="connsiteX6" fmla="*/ 1319610 w 1319610"/>
                <a:gd name="connsiteY6" fmla="*/ 1319610 h 1319610"/>
                <a:gd name="connsiteX7" fmla="*/ 646609 w 1319610"/>
                <a:gd name="connsiteY7" fmla="*/ 1319610 h 1319610"/>
                <a:gd name="connsiteX8" fmla="*/ 0 w 1319610"/>
                <a:gd name="connsiteY8" fmla="*/ 1319610 h 1319610"/>
                <a:gd name="connsiteX9" fmla="*/ 0 w 1319610"/>
                <a:gd name="connsiteY9" fmla="*/ 1319610 h 1319610"/>
                <a:gd name="connsiteX10" fmla="*/ 0 w 1319610"/>
                <a:gd name="connsiteY10" fmla="*/ 791768 h 1319610"/>
                <a:gd name="connsiteX11" fmla="*/ 0 w 1319610"/>
                <a:gd name="connsiteY11" fmla="*/ 219939 h 1319610"/>
                <a:gd name="connsiteX12" fmla="*/ 219939 w 1319610"/>
                <a:gd name="connsiteY12" fmla="*/ 0 h 1319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610" h="1319610" fill="none" extrusionOk="0">
                  <a:moveTo>
                    <a:pt x="219939" y="0"/>
                  </a:moveTo>
                  <a:cubicBezTo>
                    <a:pt x="432199" y="-20638"/>
                    <a:pt x="483949" y="18431"/>
                    <a:pt x="668602" y="0"/>
                  </a:cubicBezTo>
                  <a:cubicBezTo>
                    <a:pt x="853255" y="-18431"/>
                    <a:pt x="1002801" y="8441"/>
                    <a:pt x="1099671" y="0"/>
                  </a:cubicBezTo>
                  <a:cubicBezTo>
                    <a:pt x="1219214" y="-6380"/>
                    <a:pt x="1314276" y="94951"/>
                    <a:pt x="1319610" y="219939"/>
                  </a:cubicBezTo>
                  <a:cubicBezTo>
                    <a:pt x="1304737" y="358162"/>
                    <a:pt x="1305689" y="621872"/>
                    <a:pt x="1319610" y="736784"/>
                  </a:cubicBezTo>
                  <a:cubicBezTo>
                    <a:pt x="1333531" y="851697"/>
                    <a:pt x="1314842" y="1118840"/>
                    <a:pt x="1319610" y="1319610"/>
                  </a:cubicBezTo>
                  <a:lnTo>
                    <a:pt x="1319610" y="1319610"/>
                  </a:lnTo>
                  <a:cubicBezTo>
                    <a:pt x="1097867" y="1347427"/>
                    <a:pt x="864603" y="1350132"/>
                    <a:pt x="646609" y="1319610"/>
                  </a:cubicBezTo>
                  <a:cubicBezTo>
                    <a:pt x="428615" y="1289088"/>
                    <a:pt x="275896" y="1295072"/>
                    <a:pt x="0" y="1319610"/>
                  </a:cubicBezTo>
                  <a:lnTo>
                    <a:pt x="0" y="1319610"/>
                  </a:lnTo>
                  <a:cubicBezTo>
                    <a:pt x="22595" y="1195838"/>
                    <a:pt x="6498" y="1014677"/>
                    <a:pt x="0" y="791768"/>
                  </a:cubicBezTo>
                  <a:cubicBezTo>
                    <a:pt x="-6498" y="568859"/>
                    <a:pt x="-2732" y="392145"/>
                    <a:pt x="0" y="219939"/>
                  </a:cubicBezTo>
                  <a:cubicBezTo>
                    <a:pt x="14708" y="82749"/>
                    <a:pt x="94209" y="11629"/>
                    <a:pt x="219939" y="0"/>
                  </a:cubicBezTo>
                  <a:close/>
                </a:path>
                <a:path w="1319610" h="1319610" stroke="0" extrusionOk="0">
                  <a:moveTo>
                    <a:pt x="219939" y="0"/>
                  </a:moveTo>
                  <a:cubicBezTo>
                    <a:pt x="421267" y="3857"/>
                    <a:pt x="495587" y="12249"/>
                    <a:pt x="642210" y="0"/>
                  </a:cubicBezTo>
                  <a:cubicBezTo>
                    <a:pt x="788833" y="-12249"/>
                    <a:pt x="885592" y="-14694"/>
                    <a:pt x="1099671" y="0"/>
                  </a:cubicBezTo>
                  <a:cubicBezTo>
                    <a:pt x="1233001" y="-3042"/>
                    <a:pt x="1302269" y="88106"/>
                    <a:pt x="1319610" y="219939"/>
                  </a:cubicBezTo>
                  <a:cubicBezTo>
                    <a:pt x="1306252" y="465646"/>
                    <a:pt x="1296153" y="511251"/>
                    <a:pt x="1319610" y="758778"/>
                  </a:cubicBezTo>
                  <a:cubicBezTo>
                    <a:pt x="1343067" y="1006305"/>
                    <a:pt x="1304170" y="1103198"/>
                    <a:pt x="1319610" y="1319610"/>
                  </a:cubicBezTo>
                  <a:lnTo>
                    <a:pt x="1319610" y="1319610"/>
                  </a:lnTo>
                  <a:cubicBezTo>
                    <a:pt x="1103016" y="1300281"/>
                    <a:pt x="989402" y="1322711"/>
                    <a:pt x="673001" y="1319610"/>
                  </a:cubicBezTo>
                  <a:cubicBezTo>
                    <a:pt x="356600" y="1316509"/>
                    <a:pt x="336278" y="1312629"/>
                    <a:pt x="0" y="1319610"/>
                  </a:cubicBezTo>
                  <a:lnTo>
                    <a:pt x="0" y="1319610"/>
                  </a:lnTo>
                  <a:cubicBezTo>
                    <a:pt x="-21645" y="1159162"/>
                    <a:pt x="-9528" y="1045940"/>
                    <a:pt x="0" y="802765"/>
                  </a:cubicBezTo>
                  <a:cubicBezTo>
                    <a:pt x="9528" y="559590"/>
                    <a:pt x="3324" y="343693"/>
                    <a:pt x="0" y="219939"/>
                  </a:cubicBezTo>
                  <a:cubicBezTo>
                    <a:pt x="3149" y="97710"/>
                    <a:pt x="96456" y="19543"/>
                    <a:pt x="219939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EFF2473-6D8A-3502-F1AF-7CF6F7EFE7DC}"/>
              </a:ext>
            </a:extLst>
          </p:cNvPr>
          <p:cNvGrpSpPr/>
          <p:nvPr/>
        </p:nvGrpSpPr>
        <p:grpSpPr>
          <a:xfrm>
            <a:off x="1797228" y="3072065"/>
            <a:ext cx="9663751" cy="932587"/>
            <a:chOff x="283558" y="2645731"/>
            <a:chExt cx="9733398" cy="82939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E30CCD3-189C-EA60-9AF3-1B48049B110D}"/>
                </a:ext>
              </a:extLst>
            </p:cNvPr>
            <p:cNvGrpSpPr/>
            <p:nvPr/>
          </p:nvGrpSpPr>
          <p:grpSpPr>
            <a:xfrm>
              <a:off x="283558" y="2645731"/>
              <a:ext cx="2311047" cy="829390"/>
              <a:chOff x="665784" y="2806176"/>
              <a:chExt cx="3181002" cy="1141600"/>
            </a:xfrm>
          </p:grpSpPr>
          <p:pic>
            <p:nvPicPr>
              <p:cNvPr id="65" name="Picture 3">
                <a:extLst>
                  <a:ext uri="{FF2B5EF4-FFF2-40B4-BE49-F238E27FC236}">
                    <a16:creationId xmlns:a16="http://schemas.microsoft.com/office/drawing/2014/main" id="{5CBC5EC1-51F4-649D-75E8-575F1E98E5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65784" y="3001428"/>
                <a:ext cx="3181002" cy="946348"/>
              </a:xfrm>
              <a:prstGeom prst="rect">
                <a:avLst/>
              </a:prstGeom>
            </p:spPr>
          </p:pic>
          <p:pic>
            <p:nvPicPr>
              <p:cNvPr id="66" name="Picture 4">
                <a:extLst>
                  <a:ext uri="{FF2B5EF4-FFF2-40B4-BE49-F238E27FC236}">
                    <a16:creationId xmlns:a16="http://schemas.microsoft.com/office/drawing/2014/main" id="{7EA7FD7B-44FD-B522-8559-0103D6BB57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 rot="-1515813">
                <a:off x="1357442" y="2932338"/>
                <a:ext cx="917469" cy="993324"/>
              </a:xfrm>
              <a:prstGeom prst="rect">
                <a:avLst/>
              </a:prstGeom>
            </p:spPr>
          </p:pic>
          <p:pic>
            <p:nvPicPr>
              <p:cNvPr id="67" name="Picture 4">
                <a:extLst>
                  <a:ext uri="{FF2B5EF4-FFF2-40B4-BE49-F238E27FC236}">
                    <a16:creationId xmlns:a16="http://schemas.microsoft.com/office/drawing/2014/main" id="{EB0B854A-CC2B-3E1F-3639-C351569D9C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 rot="-1515813">
                <a:off x="2071816" y="2806176"/>
                <a:ext cx="917469" cy="993324"/>
              </a:xfrm>
              <a:prstGeom prst="rect">
                <a:avLst/>
              </a:prstGeom>
            </p:spPr>
          </p:pic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FE55A5D-932F-80D8-36A8-899E84C568DD}"/>
                </a:ext>
              </a:extLst>
            </p:cNvPr>
            <p:cNvGrpSpPr/>
            <p:nvPr/>
          </p:nvGrpSpPr>
          <p:grpSpPr>
            <a:xfrm>
              <a:off x="2757675" y="2645731"/>
              <a:ext cx="2311047" cy="829390"/>
              <a:chOff x="665784" y="2806176"/>
              <a:chExt cx="3181002" cy="1141600"/>
            </a:xfrm>
          </p:grpSpPr>
          <p:pic>
            <p:nvPicPr>
              <p:cNvPr id="62" name="Picture 3">
                <a:extLst>
                  <a:ext uri="{FF2B5EF4-FFF2-40B4-BE49-F238E27FC236}">
                    <a16:creationId xmlns:a16="http://schemas.microsoft.com/office/drawing/2014/main" id="{0A4138F6-A2DE-89D0-097F-5EECDC2703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65784" y="3001428"/>
                <a:ext cx="3181002" cy="946348"/>
              </a:xfrm>
              <a:prstGeom prst="rect">
                <a:avLst/>
              </a:prstGeom>
            </p:spPr>
          </p:pic>
          <p:pic>
            <p:nvPicPr>
              <p:cNvPr id="63" name="Picture 4">
                <a:extLst>
                  <a:ext uri="{FF2B5EF4-FFF2-40B4-BE49-F238E27FC236}">
                    <a16:creationId xmlns:a16="http://schemas.microsoft.com/office/drawing/2014/main" id="{A648552A-F416-D180-F41D-BF839A8957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 rot="-1515813">
                <a:off x="1357442" y="2932338"/>
                <a:ext cx="917469" cy="993324"/>
              </a:xfrm>
              <a:prstGeom prst="rect">
                <a:avLst/>
              </a:prstGeom>
            </p:spPr>
          </p:pic>
          <p:pic>
            <p:nvPicPr>
              <p:cNvPr id="64" name="Picture 4">
                <a:extLst>
                  <a:ext uri="{FF2B5EF4-FFF2-40B4-BE49-F238E27FC236}">
                    <a16:creationId xmlns:a16="http://schemas.microsoft.com/office/drawing/2014/main" id="{685FEBE4-B65A-9443-619F-D90FD6E95D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 rot="-1515813">
                <a:off x="2071816" y="2806176"/>
                <a:ext cx="917469" cy="993324"/>
              </a:xfrm>
              <a:prstGeom prst="rect">
                <a:avLst/>
              </a:prstGeom>
            </p:spPr>
          </p:pic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12576FC-0BB7-EEF9-8D5A-BD04D3A5D677}"/>
                </a:ext>
              </a:extLst>
            </p:cNvPr>
            <p:cNvGrpSpPr/>
            <p:nvPr/>
          </p:nvGrpSpPr>
          <p:grpSpPr>
            <a:xfrm>
              <a:off x="5231792" y="2645731"/>
              <a:ext cx="2311047" cy="829390"/>
              <a:chOff x="665784" y="2806176"/>
              <a:chExt cx="3181002" cy="1141600"/>
            </a:xfrm>
          </p:grpSpPr>
          <p:pic>
            <p:nvPicPr>
              <p:cNvPr id="59" name="Picture 3">
                <a:extLst>
                  <a:ext uri="{FF2B5EF4-FFF2-40B4-BE49-F238E27FC236}">
                    <a16:creationId xmlns:a16="http://schemas.microsoft.com/office/drawing/2014/main" id="{A8160241-2576-27D3-73CF-5C3A39D923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65784" y="3001428"/>
                <a:ext cx="3181002" cy="946348"/>
              </a:xfrm>
              <a:prstGeom prst="rect">
                <a:avLst/>
              </a:prstGeom>
            </p:spPr>
          </p:pic>
          <p:pic>
            <p:nvPicPr>
              <p:cNvPr id="60" name="Picture 4">
                <a:extLst>
                  <a:ext uri="{FF2B5EF4-FFF2-40B4-BE49-F238E27FC236}">
                    <a16:creationId xmlns:a16="http://schemas.microsoft.com/office/drawing/2014/main" id="{5A32BF02-885A-87D7-BBF0-01FE2DF5F2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 rot="-1515813">
                <a:off x="1357442" y="2932338"/>
                <a:ext cx="917469" cy="993324"/>
              </a:xfrm>
              <a:prstGeom prst="rect">
                <a:avLst/>
              </a:prstGeom>
            </p:spPr>
          </p:pic>
          <p:pic>
            <p:nvPicPr>
              <p:cNvPr id="61" name="Picture 4">
                <a:extLst>
                  <a:ext uri="{FF2B5EF4-FFF2-40B4-BE49-F238E27FC236}">
                    <a16:creationId xmlns:a16="http://schemas.microsoft.com/office/drawing/2014/main" id="{7A3A26FC-D08A-829D-F86E-E9F15E500E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 rot="-1515813">
                <a:off x="2071816" y="2806176"/>
                <a:ext cx="917469" cy="993324"/>
              </a:xfrm>
              <a:prstGeom prst="rect">
                <a:avLst/>
              </a:prstGeom>
            </p:spPr>
          </p:pic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727F042-7810-D90A-6659-0883B4CF2FFF}"/>
                </a:ext>
              </a:extLst>
            </p:cNvPr>
            <p:cNvGrpSpPr/>
            <p:nvPr/>
          </p:nvGrpSpPr>
          <p:grpSpPr>
            <a:xfrm>
              <a:off x="7705909" y="2645731"/>
              <a:ext cx="2311047" cy="829390"/>
              <a:chOff x="665784" y="2806176"/>
              <a:chExt cx="3181002" cy="1141600"/>
            </a:xfrm>
          </p:grpSpPr>
          <p:pic>
            <p:nvPicPr>
              <p:cNvPr id="56" name="Picture 3">
                <a:extLst>
                  <a:ext uri="{FF2B5EF4-FFF2-40B4-BE49-F238E27FC236}">
                    <a16:creationId xmlns:a16="http://schemas.microsoft.com/office/drawing/2014/main" id="{DFC8CDDC-E4D4-5B0F-E1C1-7CDF691550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65784" y="3001428"/>
                <a:ext cx="3181002" cy="946348"/>
              </a:xfrm>
              <a:prstGeom prst="rect">
                <a:avLst/>
              </a:prstGeom>
            </p:spPr>
          </p:pic>
          <p:pic>
            <p:nvPicPr>
              <p:cNvPr id="57" name="Picture 4">
                <a:extLst>
                  <a:ext uri="{FF2B5EF4-FFF2-40B4-BE49-F238E27FC236}">
                    <a16:creationId xmlns:a16="http://schemas.microsoft.com/office/drawing/2014/main" id="{50764527-891E-D600-14C8-687ECA28BD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 rot="-1515813">
                <a:off x="1357442" y="2932338"/>
                <a:ext cx="917469" cy="993324"/>
              </a:xfrm>
              <a:prstGeom prst="rect">
                <a:avLst/>
              </a:prstGeom>
            </p:spPr>
          </p:pic>
          <p:pic>
            <p:nvPicPr>
              <p:cNvPr id="58" name="Picture 4">
                <a:extLst>
                  <a:ext uri="{FF2B5EF4-FFF2-40B4-BE49-F238E27FC236}">
                    <a16:creationId xmlns:a16="http://schemas.microsoft.com/office/drawing/2014/main" id="{EE6A1D71-45FB-BBA7-00F0-AF8A902C77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 rot="-1515813">
                <a:off x="2071816" y="2806176"/>
                <a:ext cx="917469" cy="993324"/>
              </a:xfrm>
              <a:prstGeom prst="rect">
                <a:avLst/>
              </a:prstGeom>
            </p:spPr>
          </p:pic>
        </p:grp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60FEF34C-A682-3A01-D629-9B6441733131}"/>
              </a:ext>
            </a:extLst>
          </p:cNvPr>
          <p:cNvSpPr txBox="1"/>
          <p:nvPr/>
        </p:nvSpPr>
        <p:spPr>
          <a:xfrm>
            <a:off x="820661" y="3025823"/>
            <a:ext cx="8578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3713778-F7A9-E6EF-5AB3-68780A753768}"/>
              </a:ext>
            </a:extLst>
          </p:cNvPr>
          <p:cNvGrpSpPr/>
          <p:nvPr/>
        </p:nvGrpSpPr>
        <p:grpSpPr>
          <a:xfrm>
            <a:off x="938203" y="2136238"/>
            <a:ext cx="10421612" cy="680277"/>
            <a:chOff x="1573622" y="1309322"/>
            <a:chExt cx="10421612" cy="680277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991501CA-7203-CF23-3A76-38F098E21329}"/>
                </a:ext>
              </a:extLst>
            </p:cNvPr>
            <p:cNvSpPr/>
            <p:nvPr/>
          </p:nvSpPr>
          <p:spPr>
            <a:xfrm>
              <a:off x="1950719" y="1323837"/>
              <a:ext cx="10044515" cy="665762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F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rồi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kẹo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đĩa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AADD72C0-4CD9-8828-864B-1C655D089B75}"/>
                </a:ext>
              </a:extLst>
            </p:cNvPr>
            <p:cNvSpPr/>
            <p:nvPr/>
          </p:nvSpPr>
          <p:spPr>
            <a:xfrm>
              <a:off x="1573622" y="1309322"/>
              <a:ext cx="754191" cy="680276"/>
            </a:xfrm>
            <a:prstGeom prst="ellipse">
              <a:avLst/>
            </a:prstGeom>
            <a:solidFill>
              <a:srgbClr val="FF00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172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1BEED228-6EBC-0D42-7F5B-FA38D6BEB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42FB93-6FBC-53E4-9061-114DC7A445E1}"/>
              </a:ext>
            </a:extLst>
          </p:cNvPr>
          <p:cNvSpPr/>
          <p:nvPr/>
        </p:nvSpPr>
        <p:spPr>
          <a:xfrm>
            <a:off x="278296" y="265043"/>
            <a:ext cx="11741426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5A3C1F-EDF8-EA50-ED6E-403F7E8AC904}"/>
              </a:ext>
            </a:extLst>
          </p:cNvPr>
          <p:cNvSpPr txBox="1"/>
          <p:nvPr/>
        </p:nvSpPr>
        <p:spPr>
          <a:xfrm>
            <a:off x="2505113" y="821383"/>
            <a:ext cx="7468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D68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  <a:cs typeface="Calibri" panose="020F0502020204030204" pitchFamily="34" charset="0"/>
              </a:rPr>
              <a:t>THỬ THÁCH NGỰA VẰN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A91BA72-0DC5-BDFE-E833-EEA222D71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9138" y="341107"/>
            <a:ext cx="1974574" cy="167838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93713778-F7A9-E6EF-5AB3-68780A753768}"/>
              </a:ext>
            </a:extLst>
          </p:cNvPr>
          <p:cNvGrpSpPr/>
          <p:nvPr/>
        </p:nvGrpSpPr>
        <p:grpSpPr>
          <a:xfrm>
            <a:off x="938203" y="2136238"/>
            <a:ext cx="10421612" cy="680277"/>
            <a:chOff x="1573622" y="1309322"/>
            <a:chExt cx="10421612" cy="680277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991501CA-7203-CF23-3A76-38F098E21329}"/>
                </a:ext>
              </a:extLst>
            </p:cNvPr>
            <p:cNvSpPr/>
            <p:nvPr/>
          </p:nvSpPr>
          <p:spPr>
            <a:xfrm>
              <a:off x="1950719" y="1323837"/>
              <a:ext cx="10044515" cy="665762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F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rồi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kẹo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đĩa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AADD72C0-4CD9-8828-864B-1C655D089B75}"/>
                </a:ext>
              </a:extLst>
            </p:cNvPr>
            <p:cNvSpPr/>
            <p:nvPr/>
          </p:nvSpPr>
          <p:spPr>
            <a:xfrm>
              <a:off x="1573622" y="1309322"/>
              <a:ext cx="754191" cy="680276"/>
            </a:xfrm>
            <a:prstGeom prst="ellipse">
              <a:avLst/>
            </a:prstGeom>
            <a:solidFill>
              <a:srgbClr val="FF00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ACF9449-0C48-115B-FC46-301E848A6B19}"/>
              </a:ext>
            </a:extLst>
          </p:cNvPr>
          <p:cNvGrpSpPr/>
          <p:nvPr/>
        </p:nvGrpSpPr>
        <p:grpSpPr>
          <a:xfrm>
            <a:off x="1932230" y="3095160"/>
            <a:ext cx="9427585" cy="988063"/>
            <a:chOff x="283558" y="2787584"/>
            <a:chExt cx="9733398" cy="687537"/>
          </a:xfrm>
        </p:grpSpPr>
        <p:pic>
          <p:nvPicPr>
            <p:cNvPr id="31" name="Picture 3">
              <a:extLst>
                <a:ext uri="{FF2B5EF4-FFF2-40B4-BE49-F238E27FC236}">
                  <a16:creationId xmlns:a16="http://schemas.microsoft.com/office/drawing/2014/main" id="{521B5C37-25A3-FE25-9215-A8BA93547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83558" y="2787584"/>
              <a:ext cx="2311048" cy="687537"/>
            </a:xfrm>
            <a:prstGeom prst="rect">
              <a:avLst/>
            </a:prstGeom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0D8E446-E7D5-7399-50B0-34EEEE50A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757674" y="2787584"/>
              <a:ext cx="2311048" cy="687537"/>
            </a:xfrm>
            <a:prstGeom prst="rect">
              <a:avLst/>
            </a:prstGeom>
          </p:spPr>
        </p:pic>
        <p:pic>
          <p:nvPicPr>
            <p:cNvPr id="33" name="Picture 3">
              <a:extLst>
                <a:ext uri="{FF2B5EF4-FFF2-40B4-BE49-F238E27FC236}">
                  <a16:creationId xmlns:a16="http://schemas.microsoft.com/office/drawing/2014/main" id="{6A696676-E661-B7A6-7661-4B629B285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231792" y="2787584"/>
              <a:ext cx="2311048" cy="687537"/>
            </a:xfrm>
            <a:prstGeom prst="rect">
              <a:avLst/>
            </a:prstGeom>
          </p:spPr>
        </p:pic>
        <p:pic>
          <p:nvPicPr>
            <p:cNvPr id="34" name="Picture 3">
              <a:extLst>
                <a:ext uri="{FF2B5EF4-FFF2-40B4-BE49-F238E27FC236}">
                  <a16:creationId xmlns:a16="http://schemas.microsoft.com/office/drawing/2014/main" id="{193E13A9-8A60-CDA6-76A6-33D691ECF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705908" y="2787584"/>
              <a:ext cx="2311048" cy="687537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3627C2B9-5616-D44B-6FC1-9F8D079F19C7}"/>
              </a:ext>
            </a:extLst>
          </p:cNvPr>
          <p:cNvSpPr txBox="1"/>
          <p:nvPr/>
        </p:nvSpPr>
        <p:spPr>
          <a:xfrm>
            <a:off x="912471" y="3095161"/>
            <a:ext cx="8368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F5BD054-E33F-BD20-751A-FE24B86090E1}"/>
              </a:ext>
            </a:extLst>
          </p:cNvPr>
          <p:cNvGrpSpPr/>
          <p:nvPr/>
        </p:nvGrpSpPr>
        <p:grpSpPr>
          <a:xfrm>
            <a:off x="2747775" y="4148120"/>
            <a:ext cx="6424435" cy="2310103"/>
            <a:chOff x="4714081" y="4390400"/>
            <a:chExt cx="6424435" cy="2310103"/>
          </a:xfrm>
        </p:grpSpPr>
        <p:sp>
          <p:nvSpPr>
            <p:cNvPr id="40" name="Rectangle: Rounded Corners 149">
              <a:extLst>
                <a:ext uri="{FF2B5EF4-FFF2-40B4-BE49-F238E27FC236}">
                  <a16:creationId xmlns:a16="http://schemas.microsoft.com/office/drawing/2014/main" id="{FF23BA03-15DD-0E49-8B91-A2F20D747967}"/>
                </a:ext>
              </a:extLst>
            </p:cNvPr>
            <p:cNvSpPr/>
            <p:nvPr/>
          </p:nvSpPr>
          <p:spPr>
            <a:xfrm>
              <a:off x="5444838" y="4965856"/>
              <a:ext cx="5693678" cy="1734647"/>
            </a:xfrm>
            <a:custGeom>
              <a:avLst/>
              <a:gdLst>
                <a:gd name="connsiteX0" fmla="*/ 289114 w 5693678"/>
                <a:gd name="connsiteY0" fmla="*/ 0 h 1734647"/>
                <a:gd name="connsiteX1" fmla="*/ 1030854 w 5693678"/>
                <a:gd name="connsiteY1" fmla="*/ 0 h 1734647"/>
                <a:gd name="connsiteX2" fmla="*/ 1772594 w 5693678"/>
                <a:gd name="connsiteY2" fmla="*/ 0 h 1734647"/>
                <a:gd name="connsiteX3" fmla="*/ 2412026 w 5693678"/>
                <a:gd name="connsiteY3" fmla="*/ 0 h 1734647"/>
                <a:gd name="connsiteX4" fmla="*/ 2949148 w 5693678"/>
                <a:gd name="connsiteY4" fmla="*/ 0 h 1734647"/>
                <a:gd name="connsiteX5" fmla="*/ 3486270 w 5693678"/>
                <a:gd name="connsiteY5" fmla="*/ 0 h 1734647"/>
                <a:gd name="connsiteX6" fmla="*/ 4176856 w 5693678"/>
                <a:gd name="connsiteY6" fmla="*/ 0 h 1734647"/>
                <a:gd name="connsiteX7" fmla="*/ 4662824 w 5693678"/>
                <a:gd name="connsiteY7" fmla="*/ 0 h 1734647"/>
                <a:gd name="connsiteX8" fmla="*/ 5404564 w 5693678"/>
                <a:gd name="connsiteY8" fmla="*/ 0 h 1734647"/>
                <a:gd name="connsiteX9" fmla="*/ 5693678 w 5693678"/>
                <a:gd name="connsiteY9" fmla="*/ 289114 h 1734647"/>
                <a:gd name="connsiteX10" fmla="*/ 5693678 w 5693678"/>
                <a:gd name="connsiteY10" fmla="*/ 770958 h 1734647"/>
                <a:gd name="connsiteX11" fmla="*/ 5693678 w 5693678"/>
                <a:gd name="connsiteY11" fmla="*/ 1223892 h 1734647"/>
                <a:gd name="connsiteX12" fmla="*/ 5693678 w 5693678"/>
                <a:gd name="connsiteY12" fmla="*/ 1734647 h 1734647"/>
                <a:gd name="connsiteX13" fmla="*/ 5693678 w 5693678"/>
                <a:gd name="connsiteY13" fmla="*/ 1734647 h 1734647"/>
                <a:gd name="connsiteX14" fmla="*/ 4947174 w 5693678"/>
                <a:gd name="connsiteY14" fmla="*/ 1734647 h 1734647"/>
                <a:gd name="connsiteX15" fmla="*/ 4485353 w 5693678"/>
                <a:gd name="connsiteY15" fmla="*/ 1734647 h 1734647"/>
                <a:gd name="connsiteX16" fmla="*/ 3852722 w 5693678"/>
                <a:gd name="connsiteY16" fmla="*/ 1734647 h 1734647"/>
                <a:gd name="connsiteX17" fmla="*/ 3277028 w 5693678"/>
                <a:gd name="connsiteY17" fmla="*/ 1734647 h 1734647"/>
                <a:gd name="connsiteX18" fmla="*/ 2701334 w 5693678"/>
                <a:gd name="connsiteY18" fmla="*/ 1734647 h 1734647"/>
                <a:gd name="connsiteX19" fmla="*/ 2182577 w 5693678"/>
                <a:gd name="connsiteY19" fmla="*/ 1734647 h 1734647"/>
                <a:gd name="connsiteX20" fmla="*/ 1493009 w 5693678"/>
                <a:gd name="connsiteY20" fmla="*/ 1734647 h 1734647"/>
                <a:gd name="connsiteX21" fmla="*/ 917315 w 5693678"/>
                <a:gd name="connsiteY21" fmla="*/ 1734647 h 1734647"/>
                <a:gd name="connsiteX22" fmla="*/ 0 w 5693678"/>
                <a:gd name="connsiteY22" fmla="*/ 1734647 h 1734647"/>
                <a:gd name="connsiteX23" fmla="*/ 0 w 5693678"/>
                <a:gd name="connsiteY23" fmla="*/ 1734647 h 1734647"/>
                <a:gd name="connsiteX24" fmla="*/ 0 w 5693678"/>
                <a:gd name="connsiteY24" fmla="*/ 1252803 h 1734647"/>
                <a:gd name="connsiteX25" fmla="*/ 0 w 5693678"/>
                <a:gd name="connsiteY25" fmla="*/ 785414 h 1734647"/>
                <a:gd name="connsiteX26" fmla="*/ 0 w 5693678"/>
                <a:gd name="connsiteY26" fmla="*/ 289114 h 1734647"/>
                <a:gd name="connsiteX27" fmla="*/ 289114 w 5693678"/>
                <a:gd name="connsiteY27" fmla="*/ 0 h 1734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693678" h="1734647" fill="none" extrusionOk="0">
                  <a:moveTo>
                    <a:pt x="289114" y="0"/>
                  </a:moveTo>
                  <a:cubicBezTo>
                    <a:pt x="486729" y="29697"/>
                    <a:pt x="739588" y="5905"/>
                    <a:pt x="1030854" y="0"/>
                  </a:cubicBezTo>
                  <a:cubicBezTo>
                    <a:pt x="1322120" y="-5905"/>
                    <a:pt x="1438694" y="-36837"/>
                    <a:pt x="1772594" y="0"/>
                  </a:cubicBezTo>
                  <a:cubicBezTo>
                    <a:pt x="2106494" y="36837"/>
                    <a:pt x="2235472" y="16358"/>
                    <a:pt x="2412026" y="0"/>
                  </a:cubicBezTo>
                  <a:cubicBezTo>
                    <a:pt x="2588580" y="-16358"/>
                    <a:pt x="2755954" y="5607"/>
                    <a:pt x="2949148" y="0"/>
                  </a:cubicBezTo>
                  <a:cubicBezTo>
                    <a:pt x="3142342" y="-5607"/>
                    <a:pt x="3238694" y="8623"/>
                    <a:pt x="3486270" y="0"/>
                  </a:cubicBezTo>
                  <a:cubicBezTo>
                    <a:pt x="3733846" y="-8623"/>
                    <a:pt x="3920065" y="6484"/>
                    <a:pt x="4176856" y="0"/>
                  </a:cubicBezTo>
                  <a:cubicBezTo>
                    <a:pt x="4433647" y="-6484"/>
                    <a:pt x="4560450" y="-10558"/>
                    <a:pt x="4662824" y="0"/>
                  </a:cubicBezTo>
                  <a:cubicBezTo>
                    <a:pt x="4765198" y="10558"/>
                    <a:pt x="5181186" y="31042"/>
                    <a:pt x="5404564" y="0"/>
                  </a:cubicBezTo>
                  <a:cubicBezTo>
                    <a:pt x="5565944" y="16261"/>
                    <a:pt x="5675322" y="162775"/>
                    <a:pt x="5693678" y="289114"/>
                  </a:cubicBezTo>
                  <a:cubicBezTo>
                    <a:pt x="5685836" y="504895"/>
                    <a:pt x="5691795" y="635723"/>
                    <a:pt x="5693678" y="770958"/>
                  </a:cubicBezTo>
                  <a:cubicBezTo>
                    <a:pt x="5695561" y="906193"/>
                    <a:pt x="5709257" y="1114360"/>
                    <a:pt x="5693678" y="1223892"/>
                  </a:cubicBezTo>
                  <a:cubicBezTo>
                    <a:pt x="5678099" y="1333424"/>
                    <a:pt x="5706923" y="1519176"/>
                    <a:pt x="5693678" y="1734647"/>
                  </a:cubicBezTo>
                  <a:lnTo>
                    <a:pt x="5693678" y="1734647"/>
                  </a:lnTo>
                  <a:cubicBezTo>
                    <a:pt x="5494655" y="1721086"/>
                    <a:pt x="5266389" y="1702893"/>
                    <a:pt x="4947174" y="1734647"/>
                  </a:cubicBezTo>
                  <a:cubicBezTo>
                    <a:pt x="4627959" y="1766401"/>
                    <a:pt x="4622152" y="1726991"/>
                    <a:pt x="4485353" y="1734647"/>
                  </a:cubicBezTo>
                  <a:cubicBezTo>
                    <a:pt x="4348554" y="1742303"/>
                    <a:pt x="4155607" y="1725455"/>
                    <a:pt x="3852722" y="1734647"/>
                  </a:cubicBezTo>
                  <a:cubicBezTo>
                    <a:pt x="3549837" y="1743839"/>
                    <a:pt x="3531881" y="1711857"/>
                    <a:pt x="3277028" y="1734647"/>
                  </a:cubicBezTo>
                  <a:cubicBezTo>
                    <a:pt x="3022175" y="1757437"/>
                    <a:pt x="2965860" y="1760249"/>
                    <a:pt x="2701334" y="1734647"/>
                  </a:cubicBezTo>
                  <a:cubicBezTo>
                    <a:pt x="2436808" y="1709045"/>
                    <a:pt x="2316941" y="1740184"/>
                    <a:pt x="2182577" y="1734647"/>
                  </a:cubicBezTo>
                  <a:cubicBezTo>
                    <a:pt x="2048213" y="1729110"/>
                    <a:pt x="1828800" y="1746634"/>
                    <a:pt x="1493009" y="1734647"/>
                  </a:cubicBezTo>
                  <a:cubicBezTo>
                    <a:pt x="1157218" y="1722660"/>
                    <a:pt x="1118637" y="1752066"/>
                    <a:pt x="917315" y="1734647"/>
                  </a:cubicBezTo>
                  <a:cubicBezTo>
                    <a:pt x="715993" y="1717228"/>
                    <a:pt x="215239" y="1726557"/>
                    <a:pt x="0" y="1734647"/>
                  </a:cubicBezTo>
                  <a:lnTo>
                    <a:pt x="0" y="1734647"/>
                  </a:lnTo>
                  <a:cubicBezTo>
                    <a:pt x="5466" y="1534159"/>
                    <a:pt x="-18056" y="1476117"/>
                    <a:pt x="0" y="1252803"/>
                  </a:cubicBezTo>
                  <a:cubicBezTo>
                    <a:pt x="18056" y="1029489"/>
                    <a:pt x="1250" y="893012"/>
                    <a:pt x="0" y="785414"/>
                  </a:cubicBezTo>
                  <a:cubicBezTo>
                    <a:pt x="-1250" y="677816"/>
                    <a:pt x="-21348" y="454274"/>
                    <a:pt x="0" y="289114"/>
                  </a:cubicBezTo>
                  <a:cubicBezTo>
                    <a:pt x="2201" y="144756"/>
                    <a:pt x="119734" y="31207"/>
                    <a:pt x="289114" y="0"/>
                  </a:cubicBezTo>
                  <a:close/>
                </a:path>
                <a:path w="5693678" h="1734647" stroke="0" extrusionOk="0">
                  <a:moveTo>
                    <a:pt x="289114" y="0"/>
                  </a:moveTo>
                  <a:cubicBezTo>
                    <a:pt x="502508" y="29967"/>
                    <a:pt x="748268" y="-5848"/>
                    <a:pt x="1030854" y="0"/>
                  </a:cubicBezTo>
                  <a:cubicBezTo>
                    <a:pt x="1313440" y="5848"/>
                    <a:pt x="1381563" y="4920"/>
                    <a:pt x="1670286" y="0"/>
                  </a:cubicBezTo>
                  <a:cubicBezTo>
                    <a:pt x="1959009" y="-4920"/>
                    <a:pt x="2048371" y="1146"/>
                    <a:pt x="2156253" y="0"/>
                  </a:cubicBezTo>
                  <a:cubicBezTo>
                    <a:pt x="2264135" y="-1146"/>
                    <a:pt x="2518098" y="3878"/>
                    <a:pt x="2795685" y="0"/>
                  </a:cubicBezTo>
                  <a:cubicBezTo>
                    <a:pt x="3073272" y="-3878"/>
                    <a:pt x="3195279" y="6515"/>
                    <a:pt x="3486270" y="0"/>
                  </a:cubicBezTo>
                  <a:cubicBezTo>
                    <a:pt x="3777262" y="-6515"/>
                    <a:pt x="3857830" y="-21940"/>
                    <a:pt x="3972238" y="0"/>
                  </a:cubicBezTo>
                  <a:cubicBezTo>
                    <a:pt x="4086646" y="21940"/>
                    <a:pt x="4307788" y="-16721"/>
                    <a:pt x="4509360" y="0"/>
                  </a:cubicBezTo>
                  <a:cubicBezTo>
                    <a:pt x="4710932" y="16721"/>
                    <a:pt x="5172001" y="-26801"/>
                    <a:pt x="5404564" y="0"/>
                  </a:cubicBezTo>
                  <a:cubicBezTo>
                    <a:pt x="5573686" y="-3286"/>
                    <a:pt x="5674442" y="121648"/>
                    <a:pt x="5693678" y="289114"/>
                  </a:cubicBezTo>
                  <a:cubicBezTo>
                    <a:pt x="5711496" y="512137"/>
                    <a:pt x="5696732" y="591733"/>
                    <a:pt x="5693678" y="770958"/>
                  </a:cubicBezTo>
                  <a:cubicBezTo>
                    <a:pt x="5690624" y="950183"/>
                    <a:pt x="5690273" y="1100186"/>
                    <a:pt x="5693678" y="1281713"/>
                  </a:cubicBezTo>
                  <a:cubicBezTo>
                    <a:pt x="5697083" y="1463241"/>
                    <a:pt x="5688066" y="1571548"/>
                    <a:pt x="5693678" y="1734647"/>
                  </a:cubicBezTo>
                  <a:lnTo>
                    <a:pt x="5693678" y="1734647"/>
                  </a:lnTo>
                  <a:cubicBezTo>
                    <a:pt x="5479331" y="1717860"/>
                    <a:pt x="5265867" y="1706922"/>
                    <a:pt x="5117984" y="1734647"/>
                  </a:cubicBezTo>
                  <a:cubicBezTo>
                    <a:pt x="4970101" y="1762372"/>
                    <a:pt x="4792238" y="1724009"/>
                    <a:pt x="4542290" y="1734647"/>
                  </a:cubicBezTo>
                  <a:cubicBezTo>
                    <a:pt x="4292342" y="1745285"/>
                    <a:pt x="4228963" y="1737521"/>
                    <a:pt x="4080469" y="1734647"/>
                  </a:cubicBezTo>
                  <a:cubicBezTo>
                    <a:pt x="3931975" y="1731773"/>
                    <a:pt x="3769338" y="1725959"/>
                    <a:pt x="3561712" y="1734647"/>
                  </a:cubicBezTo>
                  <a:cubicBezTo>
                    <a:pt x="3354086" y="1743335"/>
                    <a:pt x="3153813" y="1731695"/>
                    <a:pt x="3042955" y="1734647"/>
                  </a:cubicBezTo>
                  <a:cubicBezTo>
                    <a:pt x="2932097" y="1737599"/>
                    <a:pt x="2695163" y="1756506"/>
                    <a:pt x="2581134" y="1734647"/>
                  </a:cubicBezTo>
                  <a:cubicBezTo>
                    <a:pt x="2467105" y="1712788"/>
                    <a:pt x="2112884" y="1711291"/>
                    <a:pt x="1834630" y="1734647"/>
                  </a:cubicBezTo>
                  <a:cubicBezTo>
                    <a:pt x="1556376" y="1758003"/>
                    <a:pt x="1243505" y="1753790"/>
                    <a:pt x="1088125" y="1734647"/>
                  </a:cubicBezTo>
                  <a:cubicBezTo>
                    <a:pt x="932746" y="1715504"/>
                    <a:pt x="377542" y="1698788"/>
                    <a:pt x="0" y="1734647"/>
                  </a:cubicBezTo>
                  <a:lnTo>
                    <a:pt x="0" y="1734647"/>
                  </a:lnTo>
                  <a:cubicBezTo>
                    <a:pt x="18877" y="1603878"/>
                    <a:pt x="-19325" y="1386879"/>
                    <a:pt x="0" y="1296169"/>
                  </a:cubicBezTo>
                  <a:cubicBezTo>
                    <a:pt x="19325" y="1205459"/>
                    <a:pt x="-3342" y="949620"/>
                    <a:pt x="0" y="785414"/>
                  </a:cubicBezTo>
                  <a:cubicBezTo>
                    <a:pt x="3342" y="621209"/>
                    <a:pt x="-9841" y="434951"/>
                    <a:pt x="0" y="289114"/>
                  </a:cubicBezTo>
                  <a:cubicBezTo>
                    <a:pt x="17866" y="137607"/>
                    <a:pt x="144104" y="36467"/>
                    <a:pt x="289114" y="0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3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kẹo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dĩa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4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  <a:p>
              <a:pPr algn="ctr">
                <a:lnSpc>
                  <a:spcPct val="130000"/>
                </a:lnSpc>
              </a:pPr>
              <a:r>
                <a:rPr lang="en-US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 x 4 = 0 (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viên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kẹo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0DE0099-78B9-F37F-6C50-5FBF6B70B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14081" y="4390400"/>
              <a:ext cx="1319610" cy="1319610"/>
            </a:xfrm>
            <a:custGeom>
              <a:avLst/>
              <a:gdLst>
                <a:gd name="connsiteX0" fmla="*/ 219939 w 1319610"/>
                <a:gd name="connsiteY0" fmla="*/ 0 h 1319610"/>
                <a:gd name="connsiteX1" fmla="*/ 668602 w 1319610"/>
                <a:gd name="connsiteY1" fmla="*/ 0 h 1319610"/>
                <a:gd name="connsiteX2" fmla="*/ 1099671 w 1319610"/>
                <a:gd name="connsiteY2" fmla="*/ 0 h 1319610"/>
                <a:gd name="connsiteX3" fmla="*/ 1319610 w 1319610"/>
                <a:gd name="connsiteY3" fmla="*/ 219939 h 1319610"/>
                <a:gd name="connsiteX4" fmla="*/ 1319610 w 1319610"/>
                <a:gd name="connsiteY4" fmla="*/ 736784 h 1319610"/>
                <a:gd name="connsiteX5" fmla="*/ 1319610 w 1319610"/>
                <a:gd name="connsiteY5" fmla="*/ 1319610 h 1319610"/>
                <a:gd name="connsiteX6" fmla="*/ 1319610 w 1319610"/>
                <a:gd name="connsiteY6" fmla="*/ 1319610 h 1319610"/>
                <a:gd name="connsiteX7" fmla="*/ 646609 w 1319610"/>
                <a:gd name="connsiteY7" fmla="*/ 1319610 h 1319610"/>
                <a:gd name="connsiteX8" fmla="*/ 0 w 1319610"/>
                <a:gd name="connsiteY8" fmla="*/ 1319610 h 1319610"/>
                <a:gd name="connsiteX9" fmla="*/ 0 w 1319610"/>
                <a:gd name="connsiteY9" fmla="*/ 1319610 h 1319610"/>
                <a:gd name="connsiteX10" fmla="*/ 0 w 1319610"/>
                <a:gd name="connsiteY10" fmla="*/ 791768 h 1319610"/>
                <a:gd name="connsiteX11" fmla="*/ 0 w 1319610"/>
                <a:gd name="connsiteY11" fmla="*/ 219939 h 1319610"/>
                <a:gd name="connsiteX12" fmla="*/ 219939 w 1319610"/>
                <a:gd name="connsiteY12" fmla="*/ 0 h 1319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610" h="1319610" fill="none" extrusionOk="0">
                  <a:moveTo>
                    <a:pt x="219939" y="0"/>
                  </a:moveTo>
                  <a:cubicBezTo>
                    <a:pt x="432199" y="-20638"/>
                    <a:pt x="483949" y="18431"/>
                    <a:pt x="668602" y="0"/>
                  </a:cubicBezTo>
                  <a:cubicBezTo>
                    <a:pt x="853255" y="-18431"/>
                    <a:pt x="1002801" y="8441"/>
                    <a:pt x="1099671" y="0"/>
                  </a:cubicBezTo>
                  <a:cubicBezTo>
                    <a:pt x="1219214" y="-6380"/>
                    <a:pt x="1314276" y="94951"/>
                    <a:pt x="1319610" y="219939"/>
                  </a:cubicBezTo>
                  <a:cubicBezTo>
                    <a:pt x="1304737" y="358162"/>
                    <a:pt x="1305689" y="621872"/>
                    <a:pt x="1319610" y="736784"/>
                  </a:cubicBezTo>
                  <a:cubicBezTo>
                    <a:pt x="1333531" y="851697"/>
                    <a:pt x="1314842" y="1118840"/>
                    <a:pt x="1319610" y="1319610"/>
                  </a:cubicBezTo>
                  <a:lnTo>
                    <a:pt x="1319610" y="1319610"/>
                  </a:lnTo>
                  <a:cubicBezTo>
                    <a:pt x="1097867" y="1347427"/>
                    <a:pt x="864603" y="1350132"/>
                    <a:pt x="646609" y="1319610"/>
                  </a:cubicBezTo>
                  <a:cubicBezTo>
                    <a:pt x="428615" y="1289088"/>
                    <a:pt x="275896" y="1295072"/>
                    <a:pt x="0" y="1319610"/>
                  </a:cubicBezTo>
                  <a:lnTo>
                    <a:pt x="0" y="1319610"/>
                  </a:lnTo>
                  <a:cubicBezTo>
                    <a:pt x="22595" y="1195838"/>
                    <a:pt x="6498" y="1014677"/>
                    <a:pt x="0" y="791768"/>
                  </a:cubicBezTo>
                  <a:cubicBezTo>
                    <a:pt x="-6498" y="568859"/>
                    <a:pt x="-2732" y="392145"/>
                    <a:pt x="0" y="219939"/>
                  </a:cubicBezTo>
                  <a:cubicBezTo>
                    <a:pt x="14708" y="82749"/>
                    <a:pt x="94209" y="11629"/>
                    <a:pt x="219939" y="0"/>
                  </a:cubicBezTo>
                  <a:close/>
                </a:path>
                <a:path w="1319610" h="1319610" stroke="0" extrusionOk="0">
                  <a:moveTo>
                    <a:pt x="219939" y="0"/>
                  </a:moveTo>
                  <a:cubicBezTo>
                    <a:pt x="421267" y="3857"/>
                    <a:pt x="495587" y="12249"/>
                    <a:pt x="642210" y="0"/>
                  </a:cubicBezTo>
                  <a:cubicBezTo>
                    <a:pt x="788833" y="-12249"/>
                    <a:pt x="885592" y="-14694"/>
                    <a:pt x="1099671" y="0"/>
                  </a:cubicBezTo>
                  <a:cubicBezTo>
                    <a:pt x="1233001" y="-3042"/>
                    <a:pt x="1302269" y="88106"/>
                    <a:pt x="1319610" y="219939"/>
                  </a:cubicBezTo>
                  <a:cubicBezTo>
                    <a:pt x="1306252" y="465646"/>
                    <a:pt x="1296153" y="511251"/>
                    <a:pt x="1319610" y="758778"/>
                  </a:cubicBezTo>
                  <a:cubicBezTo>
                    <a:pt x="1343067" y="1006305"/>
                    <a:pt x="1304170" y="1103198"/>
                    <a:pt x="1319610" y="1319610"/>
                  </a:cubicBezTo>
                  <a:lnTo>
                    <a:pt x="1319610" y="1319610"/>
                  </a:lnTo>
                  <a:cubicBezTo>
                    <a:pt x="1103016" y="1300281"/>
                    <a:pt x="989402" y="1322711"/>
                    <a:pt x="673001" y="1319610"/>
                  </a:cubicBezTo>
                  <a:cubicBezTo>
                    <a:pt x="356600" y="1316509"/>
                    <a:pt x="336278" y="1312629"/>
                    <a:pt x="0" y="1319610"/>
                  </a:cubicBezTo>
                  <a:lnTo>
                    <a:pt x="0" y="1319610"/>
                  </a:lnTo>
                  <a:cubicBezTo>
                    <a:pt x="-21645" y="1159162"/>
                    <a:pt x="-9528" y="1045940"/>
                    <a:pt x="0" y="802765"/>
                  </a:cubicBezTo>
                  <a:cubicBezTo>
                    <a:pt x="9528" y="559590"/>
                    <a:pt x="3324" y="343693"/>
                    <a:pt x="0" y="219939"/>
                  </a:cubicBezTo>
                  <a:cubicBezTo>
                    <a:pt x="3149" y="97710"/>
                    <a:pt x="96456" y="19543"/>
                    <a:pt x="219939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</p:spTree>
    <p:extLst>
      <p:ext uri="{BB962C8B-B14F-4D97-AF65-F5344CB8AC3E}">
        <p14:creationId xmlns:p14="http://schemas.microsoft.com/office/powerpoint/2010/main" val="364401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1BEED228-6EBC-0D42-7F5B-FA38D6BEB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42FB93-6FBC-53E4-9061-114DC7A445E1}"/>
              </a:ext>
            </a:extLst>
          </p:cNvPr>
          <p:cNvSpPr/>
          <p:nvPr/>
        </p:nvSpPr>
        <p:spPr>
          <a:xfrm>
            <a:off x="278296" y="265043"/>
            <a:ext cx="11741426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5A3C1F-EDF8-EA50-ED6E-403F7E8AC904}"/>
              </a:ext>
            </a:extLst>
          </p:cNvPr>
          <p:cNvSpPr txBox="1"/>
          <p:nvPr/>
        </p:nvSpPr>
        <p:spPr>
          <a:xfrm>
            <a:off x="2505113" y="821383"/>
            <a:ext cx="7468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D68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  <a:cs typeface="Calibri" panose="020F0502020204030204" pitchFamily="34" charset="0"/>
              </a:rPr>
              <a:t>THỬ THÁCH NGỰA VẰN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A91BA72-0DC5-BDFE-E833-EEA222D71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9138" y="341107"/>
            <a:ext cx="1974574" cy="1678388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72FF7942-DA5E-9B30-976F-2673D68DEEC7}"/>
              </a:ext>
            </a:extLst>
          </p:cNvPr>
          <p:cNvSpPr/>
          <p:nvPr/>
        </p:nvSpPr>
        <p:spPr>
          <a:xfrm>
            <a:off x="5924778" y="2019495"/>
            <a:ext cx="4606883" cy="1995802"/>
          </a:xfrm>
          <a:prstGeom prst="wedgeRoundRectCallout">
            <a:avLst>
              <a:gd name="adj1" fmla="val -61201"/>
              <a:gd name="adj2" fmla="val -4996"/>
              <a:gd name="adj3" fmla="val 16667"/>
            </a:avLst>
          </a:prstGeom>
          <a:solidFill>
            <a:srgbClr val="FFFFCC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thừa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D26E227-7EF3-8B4A-91D0-8DBF1F675BEA}"/>
              </a:ext>
            </a:extLst>
          </p:cNvPr>
          <p:cNvGrpSpPr/>
          <p:nvPr/>
        </p:nvGrpSpPr>
        <p:grpSpPr>
          <a:xfrm>
            <a:off x="538611" y="2246596"/>
            <a:ext cx="3196810" cy="1976035"/>
            <a:chOff x="2199094" y="3358055"/>
            <a:chExt cx="3942541" cy="1976035"/>
          </a:xfrm>
        </p:grpSpPr>
        <p:grpSp>
          <p:nvGrpSpPr>
            <p:cNvPr id="20" name="Graphic 4">
              <a:extLst>
                <a:ext uri="{FF2B5EF4-FFF2-40B4-BE49-F238E27FC236}">
                  <a16:creationId xmlns:a16="http://schemas.microsoft.com/office/drawing/2014/main" id="{1D487990-79B6-5A95-1172-99810CDD72C4}"/>
                </a:ext>
              </a:extLst>
            </p:cNvPr>
            <p:cNvGrpSpPr/>
            <p:nvPr/>
          </p:nvGrpSpPr>
          <p:grpSpPr>
            <a:xfrm>
              <a:off x="2199094" y="3358055"/>
              <a:ext cx="3942541" cy="1976035"/>
              <a:chOff x="5610688" y="1031736"/>
              <a:chExt cx="5879305" cy="3980523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8C11D97-C60D-3F09-8DBA-9C8CFFCCA556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6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711397A-33B3-0BA7-5E75-FB078DE37A4C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4" name="Graphic 4">
                <a:extLst>
                  <a:ext uri="{FF2B5EF4-FFF2-40B4-BE49-F238E27FC236}">
                    <a16:creationId xmlns:a16="http://schemas.microsoft.com/office/drawing/2014/main" id="{653D31E8-B6B9-9BC2-C45E-89C908F06656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D1827734-9C35-CC3C-83AE-FFF4931F40EA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7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6B84DFDB-FF1D-DEE9-B1B8-0A835DFE5837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D09EE922-9D41-BDA2-37E5-66118ABE7689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727488A4-BD70-E160-27F7-67F6D9D35D03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624E2D54-489F-7ED2-1953-DAEC0B864865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5EB9A4BE-BDBE-9FCC-CA34-F43D7BEFB25A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B1BB807-DEF2-DFBD-153A-5A3B87F2A7A3}"/>
                </a:ext>
              </a:extLst>
            </p:cNvPr>
            <p:cNvSpPr txBox="1"/>
            <p:nvPr/>
          </p:nvSpPr>
          <p:spPr>
            <a:xfrm>
              <a:off x="2384084" y="3858940"/>
              <a:ext cx="35617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 x 4 = 0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C49D81-BD19-E1E7-CED6-78467CA6D41D}"/>
              </a:ext>
            </a:extLst>
          </p:cNvPr>
          <p:cNvGrpSpPr/>
          <p:nvPr/>
        </p:nvGrpSpPr>
        <p:grpSpPr>
          <a:xfrm>
            <a:off x="3092821" y="2782068"/>
            <a:ext cx="2377044" cy="2740047"/>
            <a:chOff x="8408633" y="1992570"/>
            <a:chExt cx="3507011" cy="3833036"/>
          </a:xfrm>
        </p:grpSpPr>
        <p:grpSp>
          <p:nvGrpSpPr>
            <p:cNvPr id="38" name="Graphic 4">
              <a:extLst>
                <a:ext uri="{FF2B5EF4-FFF2-40B4-BE49-F238E27FC236}">
                  <a16:creationId xmlns:a16="http://schemas.microsoft.com/office/drawing/2014/main" id="{330502FD-F862-D9F6-DFC0-E5FDBDD3668D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id="{FC875BB1-3DDA-7B9F-1DC5-B86EF78246D9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6317B644-915B-B9EA-8382-4C23084AF15A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97AB4C53-7E3F-A93B-00E8-4C2ED9DA644C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201E5831-EF0B-E492-5DD1-BD4E090D5DF9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A2E69D9F-9E6A-F9C5-ED59-B490DD51DE1A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84EFED73-8821-9021-F20B-864E86FB8E7C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FF8FE11E-777B-D16D-1A37-40583836D406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C72B5B8E-A0B5-30DC-5E17-4C3998E15720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95893C2D-24FA-AD6E-4994-BF8D0A75E88E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4A67640E-1DB3-3295-ABED-933852AA7858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918EB6B1-3B3F-92D6-789C-FCF267DC00F8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A10F2E1A-BE86-B7F9-B9F3-CF2FB8C4BB1E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5B2480D4-073D-325C-507C-C1B639FF0371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F36FE073-E9EE-99A1-779E-38BF819AD7BC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3859A11B-F12C-5744-90E5-0EDE4A474CA2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467C2166-F66A-2B61-928E-FAAF7BBF6943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0" name="Graphic 4">
                <a:extLst>
                  <a:ext uri="{FF2B5EF4-FFF2-40B4-BE49-F238E27FC236}">
                    <a16:creationId xmlns:a16="http://schemas.microsoft.com/office/drawing/2014/main" id="{6FE48175-FDF6-C47F-A75B-8BE541AA2735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110" name="Graphic 4">
                  <a:extLst>
                    <a:ext uri="{FF2B5EF4-FFF2-40B4-BE49-F238E27FC236}">
                      <a16:creationId xmlns:a16="http://schemas.microsoft.com/office/drawing/2014/main" id="{01FA71A1-86EC-C677-F4CA-82F7D8328D13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ECD35E1B-D2FA-D743-FE9A-2A6957DF58BB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57678091-DE58-6C5C-B6ED-7779284887EF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9245B28D-641D-8DB2-8D8E-EB948E18EE8E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7" name="Freeform: Shape 116">
                    <a:extLst>
                      <a:ext uri="{FF2B5EF4-FFF2-40B4-BE49-F238E27FC236}">
                        <a16:creationId xmlns:a16="http://schemas.microsoft.com/office/drawing/2014/main" id="{5BBE5FD5-5AA9-F21D-DD11-95F03AB4B46B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8" name="Freeform: Shape 117">
                    <a:extLst>
                      <a:ext uri="{FF2B5EF4-FFF2-40B4-BE49-F238E27FC236}">
                        <a16:creationId xmlns:a16="http://schemas.microsoft.com/office/drawing/2014/main" id="{DB372886-C303-8D61-1F75-5ABEDAE0ECF4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9" name="Freeform: Shape 118">
                    <a:extLst>
                      <a:ext uri="{FF2B5EF4-FFF2-40B4-BE49-F238E27FC236}">
                        <a16:creationId xmlns:a16="http://schemas.microsoft.com/office/drawing/2014/main" id="{7FDD8D8B-99D9-0A82-7C96-3520B8BEB256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0" name="Freeform: Shape 119">
                    <a:extLst>
                      <a:ext uri="{FF2B5EF4-FFF2-40B4-BE49-F238E27FC236}">
                        <a16:creationId xmlns:a16="http://schemas.microsoft.com/office/drawing/2014/main" id="{1C535F22-B157-9741-5103-04C82C1AE2F5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090F6917-51A0-79F1-AC4A-4E25228BAB0A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B5D1D252-332D-7012-582E-86C977FAB332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EF8A23DB-26BA-A644-9875-FA529AC92557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1" name="Graphic 4">
                <a:extLst>
                  <a:ext uri="{FF2B5EF4-FFF2-40B4-BE49-F238E27FC236}">
                    <a16:creationId xmlns:a16="http://schemas.microsoft.com/office/drawing/2014/main" id="{C145F854-1E74-7E04-3E2C-63FE3276585C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104" name="Graphic 4">
                  <a:extLst>
                    <a:ext uri="{FF2B5EF4-FFF2-40B4-BE49-F238E27FC236}">
                      <a16:creationId xmlns:a16="http://schemas.microsoft.com/office/drawing/2014/main" id="{2A0A8142-4CEE-EBF9-5C18-56DBDDB012AB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108" name="Freeform: Shape 107">
                    <a:extLst>
                      <a:ext uri="{FF2B5EF4-FFF2-40B4-BE49-F238E27FC236}">
                        <a16:creationId xmlns:a16="http://schemas.microsoft.com/office/drawing/2014/main" id="{D49E4FFC-1BE9-8105-50C1-F144DF21563A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9" name="Freeform: Shape 108">
                    <a:extLst>
                      <a:ext uri="{FF2B5EF4-FFF2-40B4-BE49-F238E27FC236}">
                        <a16:creationId xmlns:a16="http://schemas.microsoft.com/office/drawing/2014/main" id="{10115501-40D4-2EEB-8C4A-71B25B42EC87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5" name="Graphic 4">
                  <a:extLst>
                    <a:ext uri="{FF2B5EF4-FFF2-40B4-BE49-F238E27FC236}">
                      <a16:creationId xmlns:a16="http://schemas.microsoft.com/office/drawing/2014/main" id="{6D36CB8B-B6FA-E239-2F2D-114B512E9D82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106" name="Freeform: Shape 105">
                    <a:extLst>
                      <a:ext uri="{FF2B5EF4-FFF2-40B4-BE49-F238E27FC236}">
                        <a16:creationId xmlns:a16="http://schemas.microsoft.com/office/drawing/2014/main" id="{F42EA996-A241-2ADF-E7E6-3DC4482848E7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7" name="Freeform: Shape 106">
                    <a:extLst>
                      <a:ext uri="{FF2B5EF4-FFF2-40B4-BE49-F238E27FC236}">
                        <a16:creationId xmlns:a16="http://schemas.microsoft.com/office/drawing/2014/main" id="{7CECF691-7667-381D-F2D9-F0D51D90570D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6AA3BBFE-E662-6E63-8A01-E70C17F10812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3" name="Graphic 4">
                <a:extLst>
                  <a:ext uri="{FF2B5EF4-FFF2-40B4-BE49-F238E27FC236}">
                    <a16:creationId xmlns:a16="http://schemas.microsoft.com/office/drawing/2014/main" id="{6D090BF6-9C0C-D7E3-5AED-941FD6A2A6BC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83" name="Graphic 4">
                  <a:extLst>
                    <a:ext uri="{FF2B5EF4-FFF2-40B4-BE49-F238E27FC236}">
                      <a16:creationId xmlns:a16="http://schemas.microsoft.com/office/drawing/2014/main" id="{7DC578DD-DB7C-956A-AC07-B91D9ECB5296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98" name="Picture 97">
                    <a:extLst>
                      <a:ext uri="{FF2B5EF4-FFF2-40B4-BE49-F238E27FC236}">
                        <a16:creationId xmlns:a16="http://schemas.microsoft.com/office/drawing/2014/main" id="{BE619F7B-086D-DB00-E78D-181D96BD31B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99" name="Graphic 4">
                    <a:extLst>
                      <a:ext uri="{FF2B5EF4-FFF2-40B4-BE49-F238E27FC236}">
                        <a16:creationId xmlns:a16="http://schemas.microsoft.com/office/drawing/2014/main" id="{9EEE5049-3E92-7A72-36DA-9064D77AFB51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100" name="Freeform: Shape 99">
                      <a:extLst>
                        <a:ext uri="{FF2B5EF4-FFF2-40B4-BE49-F238E27FC236}">
                          <a16:creationId xmlns:a16="http://schemas.microsoft.com/office/drawing/2014/main" id="{CD25F031-DBE0-9406-A645-C9F98E0206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1" name="Freeform: Shape 100">
                      <a:extLst>
                        <a:ext uri="{FF2B5EF4-FFF2-40B4-BE49-F238E27FC236}">
                          <a16:creationId xmlns:a16="http://schemas.microsoft.com/office/drawing/2014/main" id="{527471E2-DA32-0186-C87B-BCD8227E2B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2" name="Freeform: Shape 101">
                      <a:extLst>
                        <a:ext uri="{FF2B5EF4-FFF2-40B4-BE49-F238E27FC236}">
                          <a16:creationId xmlns:a16="http://schemas.microsoft.com/office/drawing/2014/main" id="{27C048D6-A5E0-D0B2-928F-309AFA9624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3" name="Freeform: Shape 102">
                      <a:extLst>
                        <a:ext uri="{FF2B5EF4-FFF2-40B4-BE49-F238E27FC236}">
                          <a16:creationId xmlns:a16="http://schemas.microsoft.com/office/drawing/2014/main" id="{68C3CC84-5A08-A107-9552-D38483FC25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84" name="Graphic 4">
                  <a:extLst>
                    <a:ext uri="{FF2B5EF4-FFF2-40B4-BE49-F238E27FC236}">
                      <a16:creationId xmlns:a16="http://schemas.microsoft.com/office/drawing/2014/main" id="{661F8144-2165-AE09-7B94-C344879121B6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1CC354A3-3263-BBE2-81D6-E004D53FF967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95" name="Graphic 4">
                    <a:extLst>
                      <a:ext uri="{FF2B5EF4-FFF2-40B4-BE49-F238E27FC236}">
                        <a16:creationId xmlns:a16="http://schemas.microsoft.com/office/drawing/2014/main" id="{83D98835-4823-AEBB-171D-0DC98A0EC61E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96" name="Freeform: Shape 95">
                      <a:extLst>
                        <a:ext uri="{FF2B5EF4-FFF2-40B4-BE49-F238E27FC236}">
                          <a16:creationId xmlns:a16="http://schemas.microsoft.com/office/drawing/2014/main" id="{F0C154F3-D86E-48E2-26D3-554A2A4B0F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" name="Freeform: Shape 96">
                      <a:extLst>
                        <a:ext uri="{FF2B5EF4-FFF2-40B4-BE49-F238E27FC236}">
                          <a16:creationId xmlns:a16="http://schemas.microsoft.com/office/drawing/2014/main" id="{CDA950C7-B9A5-D042-0AD1-7988529F5A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85" name="Graphic 4">
                  <a:extLst>
                    <a:ext uri="{FF2B5EF4-FFF2-40B4-BE49-F238E27FC236}">
                      <a16:creationId xmlns:a16="http://schemas.microsoft.com/office/drawing/2014/main" id="{56230745-8186-313A-5D4C-1D0A644C2EF9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FD26FD7F-1304-C65A-D946-680CE9CD55CD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91" name="Graphic 4">
                    <a:extLst>
                      <a:ext uri="{FF2B5EF4-FFF2-40B4-BE49-F238E27FC236}">
                        <a16:creationId xmlns:a16="http://schemas.microsoft.com/office/drawing/2014/main" id="{82D4833F-9F0F-9203-3E14-2284E9D59EF0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92" name="Freeform: Shape 91">
                      <a:extLst>
                        <a:ext uri="{FF2B5EF4-FFF2-40B4-BE49-F238E27FC236}">
                          <a16:creationId xmlns:a16="http://schemas.microsoft.com/office/drawing/2014/main" id="{78E93E80-52A9-FEC2-33FD-F749CE666D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" name="Freeform: Shape 92">
                      <a:extLst>
                        <a:ext uri="{FF2B5EF4-FFF2-40B4-BE49-F238E27FC236}">
                          <a16:creationId xmlns:a16="http://schemas.microsoft.com/office/drawing/2014/main" id="{0A2C68D7-76C6-6313-1195-27EE495FB7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5D1FFD26-7CCF-719E-0694-6E08FDC3929C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87" name="Graphic 4">
                  <a:extLst>
                    <a:ext uri="{FF2B5EF4-FFF2-40B4-BE49-F238E27FC236}">
                      <a16:creationId xmlns:a16="http://schemas.microsoft.com/office/drawing/2014/main" id="{B8CD969B-9EE4-0428-AD2E-FE78680369B6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5996D009-AE0A-A282-2B7D-8515DC3E8A48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200E08B5-2D7C-B76F-CB67-E050D0B8D069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28F84368-1A61-DFDB-DBDC-8AD3653BC310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4F470B2C-7283-92D6-0DEB-8208D54546C3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B7C5F8EE-2C6D-80F6-54E8-A72373A25FD0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9CD486B3-E194-CFA2-6EB3-63F51E04E6FC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A825AE3A-98DD-6FB0-D436-742C036CBB5D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5749F154-9D32-98B8-A02F-1801D3EE7E28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A5E012EC-CE90-C6BC-53B1-DBB02454B3BB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AEED8C81-6930-6882-AF2D-24449DE6F440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36F51B2D-5F1B-9CFB-3D2C-52DA9F128E9D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31D5EE5E-3F25-4EBE-DDA1-E4F6C5304117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9CB3DFF6-82A2-4348-DCCC-97FB794918A1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5" name="Graphic 4">
                <a:extLst>
                  <a:ext uri="{FF2B5EF4-FFF2-40B4-BE49-F238E27FC236}">
                    <a16:creationId xmlns:a16="http://schemas.microsoft.com/office/drawing/2014/main" id="{8EBC5D9B-E483-2E06-BEA6-376A4F64F17C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id="{46FC9159-9B26-8C8E-186B-91D75140AB74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DA998DE1-BA80-FF31-BEA5-5860921F8D8D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9C3513B6-F500-193A-ED51-4325D63C1E31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DFE64B3D-EE22-60F2-901D-9FF659C71D32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7" name="Graphic 4">
                <a:extLst>
                  <a:ext uri="{FF2B5EF4-FFF2-40B4-BE49-F238E27FC236}">
                    <a16:creationId xmlns:a16="http://schemas.microsoft.com/office/drawing/2014/main" id="{F3572B67-A725-5EF5-C7A2-B046CA9FAD85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76" name="Graphic 4">
                  <a:extLst>
                    <a:ext uri="{FF2B5EF4-FFF2-40B4-BE49-F238E27FC236}">
                      <a16:creationId xmlns:a16="http://schemas.microsoft.com/office/drawing/2014/main" id="{BABC414E-F64D-6762-D7C4-81CCD2DF6BA4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78" name="Freeform: Shape 77">
                    <a:extLst>
                      <a:ext uri="{FF2B5EF4-FFF2-40B4-BE49-F238E27FC236}">
                        <a16:creationId xmlns:a16="http://schemas.microsoft.com/office/drawing/2014/main" id="{D43A4E16-9D90-DEAA-09C7-73F7FE68F82C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9" name="Freeform: Shape 78">
                    <a:extLst>
                      <a:ext uri="{FF2B5EF4-FFF2-40B4-BE49-F238E27FC236}">
                        <a16:creationId xmlns:a16="http://schemas.microsoft.com/office/drawing/2014/main" id="{4148E8BE-BE83-6858-2349-38E9E1291FF1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E72061EF-07AF-2066-FDA5-A7527C1C6554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CB5AFB8-C820-114B-5206-3FD4EDB6D15E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D7F5FD43-0681-A490-A551-B53276171552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D2B46F93-F8F9-8D0A-2F3B-5E3F70F8A7FA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A24B4C99-7AAC-2AAD-243A-A2B86505A14F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E3FB595-9283-6C8A-6202-BCA6978821DC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E669570-56CA-84D2-2D0E-31BE5621CB4E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0DBD850E-A672-A51A-A3A9-0D943504F196}"/>
              </a:ext>
            </a:extLst>
          </p:cNvPr>
          <p:cNvGrpSpPr/>
          <p:nvPr/>
        </p:nvGrpSpPr>
        <p:grpSpPr>
          <a:xfrm>
            <a:off x="5530345" y="4388458"/>
            <a:ext cx="6105201" cy="1855259"/>
            <a:chOff x="4714081" y="4390400"/>
            <a:chExt cx="6105201" cy="1855259"/>
          </a:xfrm>
        </p:grpSpPr>
        <p:sp>
          <p:nvSpPr>
            <p:cNvPr id="131" name="Rectangle: Rounded Corners 149">
              <a:extLst>
                <a:ext uri="{FF2B5EF4-FFF2-40B4-BE49-F238E27FC236}">
                  <a16:creationId xmlns:a16="http://schemas.microsoft.com/office/drawing/2014/main" id="{32D6FC03-2808-E154-1B8A-768527C5B9FA}"/>
                </a:ext>
              </a:extLst>
            </p:cNvPr>
            <p:cNvSpPr/>
            <p:nvPr/>
          </p:nvSpPr>
          <p:spPr>
            <a:xfrm>
              <a:off x="5444838" y="4965856"/>
              <a:ext cx="5374444" cy="1279803"/>
            </a:xfrm>
            <a:custGeom>
              <a:avLst/>
              <a:gdLst>
                <a:gd name="connsiteX0" fmla="*/ 213305 w 5374444"/>
                <a:gd name="connsiteY0" fmla="*/ 0 h 1279803"/>
                <a:gd name="connsiteX1" fmla="*/ 782306 w 5374444"/>
                <a:gd name="connsiteY1" fmla="*/ 0 h 1279803"/>
                <a:gd name="connsiteX2" fmla="*/ 1252350 w 5374444"/>
                <a:gd name="connsiteY2" fmla="*/ 0 h 1279803"/>
                <a:gd name="connsiteX3" fmla="*/ 1920308 w 5374444"/>
                <a:gd name="connsiteY3" fmla="*/ 0 h 1279803"/>
                <a:gd name="connsiteX4" fmla="*/ 2637744 w 5374444"/>
                <a:gd name="connsiteY4" fmla="*/ 0 h 1279803"/>
                <a:gd name="connsiteX5" fmla="*/ 3256223 w 5374444"/>
                <a:gd name="connsiteY5" fmla="*/ 0 h 1279803"/>
                <a:gd name="connsiteX6" fmla="*/ 3775745 w 5374444"/>
                <a:gd name="connsiteY6" fmla="*/ 0 h 1279803"/>
                <a:gd name="connsiteX7" fmla="*/ 4295268 w 5374444"/>
                <a:gd name="connsiteY7" fmla="*/ 0 h 1279803"/>
                <a:gd name="connsiteX8" fmla="*/ 5161139 w 5374444"/>
                <a:gd name="connsiteY8" fmla="*/ 0 h 1279803"/>
                <a:gd name="connsiteX9" fmla="*/ 5374444 w 5374444"/>
                <a:gd name="connsiteY9" fmla="*/ 213305 h 1279803"/>
                <a:gd name="connsiteX10" fmla="*/ 5374444 w 5374444"/>
                <a:gd name="connsiteY10" fmla="*/ 725224 h 1279803"/>
                <a:gd name="connsiteX11" fmla="*/ 5374444 w 5374444"/>
                <a:gd name="connsiteY11" fmla="*/ 1279803 h 1279803"/>
                <a:gd name="connsiteX12" fmla="*/ 5374444 w 5374444"/>
                <a:gd name="connsiteY12" fmla="*/ 1279803 h 1279803"/>
                <a:gd name="connsiteX13" fmla="*/ 4756383 w 5374444"/>
                <a:gd name="connsiteY13" fmla="*/ 1279803 h 1279803"/>
                <a:gd name="connsiteX14" fmla="*/ 3977089 w 5374444"/>
                <a:gd name="connsiteY14" fmla="*/ 1279803 h 1279803"/>
                <a:gd name="connsiteX15" fmla="*/ 3412772 w 5374444"/>
                <a:gd name="connsiteY15" fmla="*/ 1279803 h 1279803"/>
                <a:gd name="connsiteX16" fmla="*/ 2687222 w 5374444"/>
                <a:gd name="connsiteY16" fmla="*/ 1279803 h 1279803"/>
                <a:gd name="connsiteX17" fmla="*/ 2176650 w 5374444"/>
                <a:gd name="connsiteY17" fmla="*/ 1279803 h 1279803"/>
                <a:gd name="connsiteX18" fmla="*/ 1504844 w 5374444"/>
                <a:gd name="connsiteY18" fmla="*/ 1279803 h 1279803"/>
                <a:gd name="connsiteX19" fmla="*/ 886783 w 5374444"/>
                <a:gd name="connsiteY19" fmla="*/ 1279803 h 1279803"/>
                <a:gd name="connsiteX20" fmla="*/ 0 w 5374444"/>
                <a:gd name="connsiteY20" fmla="*/ 1279803 h 1279803"/>
                <a:gd name="connsiteX21" fmla="*/ 0 w 5374444"/>
                <a:gd name="connsiteY21" fmla="*/ 1279803 h 1279803"/>
                <a:gd name="connsiteX22" fmla="*/ 0 w 5374444"/>
                <a:gd name="connsiteY22" fmla="*/ 767884 h 1279803"/>
                <a:gd name="connsiteX23" fmla="*/ 0 w 5374444"/>
                <a:gd name="connsiteY23" fmla="*/ 213305 h 1279803"/>
                <a:gd name="connsiteX24" fmla="*/ 213305 w 5374444"/>
                <a:gd name="connsiteY24" fmla="*/ 0 h 127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74444" h="1279803" fill="none" extrusionOk="0">
                  <a:moveTo>
                    <a:pt x="213305" y="0"/>
                  </a:moveTo>
                  <a:cubicBezTo>
                    <a:pt x="343035" y="233"/>
                    <a:pt x="618652" y="1660"/>
                    <a:pt x="782306" y="0"/>
                  </a:cubicBezTo>
                  <a:cubicBezTo>
                    <a:pt x="945960" y="-1660"/>
                    <a:pt x="1024917" y="-4453"/>
                    <a:pt x="1252350" y="0"/>
                  </a:cubicBezTo>
                  <a:cubicBezTo>
                    <a:pt x="1479783" y="4453"/>
                    <a:pt x="1710044" y="-15793"/>
                    <a:pt x="1920308" y="0"/>
                  </a:cubicBezTo>
                  <a:cubicBezTo>
                    <a:pt x="2130572" y="15793"/>
                    <a:pt x="2458142" y="6015"/>
                    <a:pt x="2637744" y="0"/>
                  </a:cubicBezTo>
                  <a:cubicBezTo>
                    <a:pt x="2817346" y="-6015"/>
                    <a:pt x="3024344" y="-20206"/>
                    <a:pt x="3256223" y="0"/>
                  </a:cubicBezTo>
                  <a:cubicBezTo>
                    <a:pt x="3488102" y="20206"/>
                    <a:pt x="3671170" y="-21124"/>
                    <a:pt x="3775745" y="0"/>
                  </a:cubicBezTo>
                  <a:cubicBezTo>
                    <a:pt x="3880320" y="21124"/>
                    <a:pt x="4054650" y="12257"/>
                    <a:pt x="4295268" y="0"/>
                  </a:cubicBezTo>
                  <a:cubicBezTo>
                    <a:pt x="4535886" y="-12257"/>
                    <a:pt x="4923896" y="-37448"/>
                    <a:pt x="5161139" y="0"/>
                  </a:cubicBezTo>
                  <a:cubicBezTo>
                    <a:pt x="5271518" y="6351"/>
                    <a:pt x="5349172" y="95099"/>
                    <a:pt x="5374444" y="213305"/>
                  </a:cubicBezTo>
                  <a:cubicBezTo>
                    <a:pt x="5366846" y="361669"/>
                    <a:pt x="5387524" y="551515"/>
                    <a:pt x="5374444" y="725224"/>
                  </a:cubicBezTo>
                  <a:cubicBezTo>
                    <a:pt x="5361364" y="898933"/>
                    <a:pt x="5370023" y="1089502"/>
                    <a:pt x="5374444" y="1279803"/>
                  </a:cubicBezTo>
                  <a:lnTo>
                    <a:pt x="5374444" y="1279803"/>
                  </a:lnTo>
                  <a:cubicBezTo>
                    <a:pt x="5099555" y="1279574"/>
                    <a:pt x="4932426" y="1290042"/>
                    <a:pt x="4756383" y="1279803"/>
                  </a:cubicBezTo>
                  <a:cubicBezTo>
                    <a:pt x="4580340" y="1269564"/>
                    <a:pt x="4281439" y="1307976"/>
                    <a:pt x="3977089" y="1279803"/>
                  </a:cubicBezTo>
                  <a:cubicBezTo>
                    <a:pt x="3672739" y="1251630"/>
                    <a:pt x="3585270" y="1282954"/>
                    <a:pt x="3412772" y="1279803"/>
                  </a:cubicBezTo>
                  <a:cubicBezTo>
                    <a:pt x="3240274" y="1276652"/>
                    <a:pt x="3045121" y="1294446"/>
                    <a:pt x="2687222" y="1279803"/>
                  </a:cubicBezTo>
                  <a:cubicBezTo>
                    <a:pt x="2329323" y="1265161"/>
                    <a:pt x="2386419" y="1284644"/>
                    <a:pt x="2176650" y="1279803"/>
                  </a:cubicBezTo>
                  <a:cubicBezTo>
                    <a:pt x="1966881" y="1274962"/>
                    <a:pt x="1675075" y="1310806"/>
                    <a:pt x="1504844" y="1279803"/>
                  </a:cubicBezTo>
                  <a:cubicBezTo>
                    <a:pt x="1334613" y="1248800"/>
                    <a:pt x="1076690" y="1250670"/>
                    <a:pt x="886783" y="1279803"/>
                  </a:cubicBezTo>
                  <a:cubicBezTo>
                    <a:pt x="696876" y="1308936"/>
                    <a:pt x="326235" y="1324057"/>
                    <a:pt x="0" y="1279803"/>
                  </a:cubicBezTo>
                  <a:lnTo>
                    <a:pt x="0" y="1279803"/>
                  </a:lnTo>
                  <a:cubicBezTo>
                    <a:pt x="7922" y="1121800"/>
                    <a:pt x="-15835" y="935013"/>
                    <a:pt x="0" y="767884"/>
                  </a:cubicBezTo>
                  <a:cubicBezTo>
                    <a:pt x="15835" y="600755"/>
                    <a:pt x="4158" y="382209"/>
                    <a:pt x="0" y="213305"/>
                  </a:cubicBezTo>
                  <a:cubicBezTo>
                    <a:pt x="-8545" y="100262"/>
                    <a:pt x="74974" y="-12297"/>
                    <a:pt x="213305" y="0"/>
                  </a:cubicBezTo>
                  <a:close/>
                </a:path>
                <a:path w="5374444" h="1279803" stroke="0" extrusionOk="0">
                  <a:moveTo>
                    <a:pt x="213305" y="0"/>
                  </a:moveTo>
                  <a:cubicBezTo>
                    <a:pt x="425809" y="-24465"/>
                    <a:pt x="706427" y="18368"/>
                    <a:pt x="930741" y="0"/>
                  </a:cubicBezTo>
                  <a:cubicBezTo>
                    <a:pt x="1155055" y="-18368"/>
                    <a:pt x="1259112" y="-9583"/>
                    <a:pt x="1549220" y="0"/>
                  </a:cubicBezTo>
                  <a:cubicBezTo>
                    <a:pt x="1839328" y="9583"/>
                    <a:pt x="1853212" y="-22197"/>
                    <a:pt x="2019264" y="0"/>
                  </a:cubicBezTo>
                  <a:cubicBezTo>
                    <a:pt x="2185316" y="22197"/>
                    <a:pt x="2388995" y="15769"/>
                    <a:pt x="2637744" y="0"/>
                  </a:cubicBezTo>
                  <a:cubicBezTo>
                    <a:pt x="2886493" y="-15769"/>
                    <a:pt x="3086440" y="22581"/>
                    <a:pt x="3305701" y="0"/>
                  </a:cubicBezTo>
                  <a:cubicBezTo>
                    <a:pt x="3524962" y="-22581"/>
                    <a:pt x="3583360" y="-7914"/>
                    <a:pt x="3775745" y="0"/>
                  </a:cubicBezTo>
                  <a:cubicBezTo>
                    <a:pt x="3968130" y="7914"/>
                    <a:pt x="4064267" y="-18993"/>
                    <a:pt x="4295268" y="0"/>
                  </a:cubicBezTo>
                  <a:cubicBezTo>
                    <a:pt x="4526269" y="18993"/>
                    <a:pt x="4868713" y="-14458"/>
                    <a:pt x="5161139" y="0"/>
                  </a:cubicBezTo>
                  <a:cubicBezTo>
                    <a:pt x="5290558" y="-4038"/>
                    <a:pt x="5357468" y="88623"/>
                    <a:pt x="5374444" y="213305"/>
                  </a:cubicBezTo>
                  <a:cubicBezTo>
                    <a:pt x="5377883" y="477094"/>
                    <a:pt x="5389634" y="608037"/>
                    <a:pt x="5374444" y="746554"/>
                  </a:cubicBezTo>
                  <a:cubicBezTo>
                    <a:pt x="5359254" y="885071"/>
                    <a:pt x="5377223" y="1038625"/>
                    <a:pt x="5374444" y="1279803"/>
                  </a:cubicBezTo>
                  <a:lnTo>
                    <a:pt x="5374444" y="1279803"/>
                  </a:lnTo>
                  <a:cubicBezTo>
                    <a:pt x="5158204" y="1287346"/>
                    <a:pt x="4979310" y="1286609"/>
                    <a:pt x="4702639" y="1279803"/>
                  </a:cubicBezTo>
                  <a:cubicBezTo>
                    <a:pt x="4425969" y="1272997"/>
                    <a:pt x="4406233" y="1305934"/>
                    <a:pt x="4138322" y="1279803"/>
                  </a:cubicBezTo>
                  <a:cubicBezTo>
                    <a:pt x="3870411" y="1253672"/>
                    <a:pt x="3740287" y="1300119"/>
                    <a:pt x="3520261" y="1279803"/>
                  </a:cubicBezTo>
                  <a:cubicBezTo>
                    <a:pt x="3300235" y="1259487"/>
                    <a:pt x="3216073" y="1277770"/>
                    <a:pt x="3009689" y="1279803"/>
                  </a:cubicBezTo>
                  <a:cubicBezTo>
                    <a:pt x="2803305" y="1281836"/>
                    <a:pt x="2590850" y="1265244"/>
                    <a:pt x="2445372" y="1279803"/>
                  </a:cubicBezTo>
                  <a:cubicBezTo>
                    <a:pt x="2299894" y="1294362"/>
                    <a:pt x="2137242" y="1263970"/>
                    <a:pt x="1881055" y="1279803"/>
                  </a:cubicBezTo>
                  <a:cubicBezTo>
                    <a:pt x="1624868" y="1295636"/>
                    <a:pt x="1606975" y="1273798"/>
                    <a:pt x="1370483" y="1279803"/>
                  </a:cubicBezTo>
                  <a:cubicBezTo>
                    <a:pt x="1133991" y="1285808"/>
                    <a:pt x="810456" y="1269989"/>
                    <a:pt x="591189" y="1279803"/>
                  </a:cubicBezTo>
                  <a:cubicBezTo>
                    <a:pt x="371922" y="1289617"/>
                    <a:pt x="253799" y="1276852"/>
                    <a:pt x="0" y="1279803"/>
                  </a:cubicBezTo>
                  <a:lnTo>
                    <a:pt x="0" y="1279803"/>
                  </a:lnTo>
                  <a:cubicBezTo>
                    <a:pt x="-6074" y="1029296"/>
                    <a:pt x="-10002" y="874328"/>
                    <a:pt x="0" y="757219"/>
                  </a:cubicBezTo>
                  <a:cubicBezTo>
                    <a:pt x="10002" y="640110"/>
                    <a:pt x="-11002" y="459750"/>
                    <a:pt x="0" y="213305"/>
                  </a:cubicBezTo>
                  <a:cubicBezTo>
                    <a:pt x="6406" y="103576"/>
                    <a:pt x="107666" y="-16405"/>
                    <a:pt x="213305" y="0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en-US" sz="320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320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320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20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320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20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thừa</a:t>
              </a:r>
              <a:r>
                <a:rPr lang="en-US" sz="320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20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bằng</a:t>
              </a:r>
              <a:r>
                <a:rPr lang="en-US" sz="320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0 </a:t>
              </a:r>
              <a:r>
                <a:rPr lang="en-US" sz="320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luôn</a:t>
              </a:r>
              <a:r>
                <a:rPr lang="en-US" sz="320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0.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8F897B1F-143D-BE18-602C-473AC03DE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14081" y="4390400"/>
              <a:ext cx="1319610" cy="1319610"/>
            </a:xfrm>
            <a:custGeom>
              <a:avLst/>
              <a:gdLst>
                <a:gd name="connsiteX0" fmla="*/ 219939 w 1319610"/>
                <a:gd name="connsiteY0" fmla="*/ 0 h 1319610"/>
                <a:gd name="connsiteX1" fmla="*/ 668602 w 1319610"/>
                <a:gd name="connsiteY1" fmla="*/ 0 h 1319610"/>
                <a:gd name="connsiteX2" fmla="*/ 1099671 w 1319610"/>
                <a:gd name="connsiteY2" fmla="*/ 0 h 1319610"/>
                <a:gd name="connsiteX3" fmla="*/ 1319610 w 1319610"/>
                <a:gd name="connsiteY3" fmla="*/ 219939 h 1319610"/>
                <a:gd name="connsiteX4" fmla="*/ 1319610 w 1319610"/>
                <a:gd name="connsiteY4" fmla="*/ 736784 h 1319610"/>
                <a:gd name="connsiteX5" fmla="*/ 1319610 w 1319610"/>
                <a:gd name="connsiteY5" fmla="*/ 1319610 h 1319610"/>
                <a:gd name="connsiteX6" fmla="*/ 1319610 w 1319610"/>
                <a:gd name="connsiteY6" fmla="*/ 1319610 h 1319610"/>
                <a:gd name="connsiteX7" fmla="*/ 646609 w 1319610"/>
                <a:gd name="connsiteY7" fmla="*/ 1319610 h 1319610"/>
                <a:gd name="connsiteX8" fmla="*/ 0 w 1319610"/>
                <a:gd name="connsiteY8" fmla="*/ 1319610 h 1319610"/>
                <a:gd name="connsiteX9" fmla="*/ 0 w 1319610"/>
                <a:gd name="connsiteY9" fmla="*/ 1319610 h 1319610"/>
                <a:gd name="connsiteX10" fmla="*/ 0 w 1319610"/>
                <a:gd name="connsiteY10" fmla="*/ 791768 h 1319610"/>
                <a:gd name="connsiteX11" fmla="*/ 0 w 1319610"/>
                <a:gd name="connsiteY11" fmla="*/ 219939 h 1319610"/>
                <a:gd name="connsiteX12" fmla="*/ 219939 w 1319610"/>
                <a:gd name="connsiteY12" fmla="*/ 0 h 1319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610" h="1319610" fill="none" extrusionOk="0">
                  <a:moveTo>
                    <a:pt x="219939" y="0"/>
                  </a:moveTo>
                  <a:cubicBezTo>
                    <a:pt x="432199" y="-20638"/>
                    <a:pt x="483949" y="18431"/>
                    <a:pt x="668602" y="0"/>
                  </a:cubicBezTo>
                  <a:cubicBezTo>
                    <a:pt x="853255" y="-18431"/>
                    <a:pt x="1002801" y="8441"/>
                    <a:pt x="1099671" y="0"/>
                  </a:cubicBezTo>
                  <a:cubicBezTo>
                    <a:pt x="1219214" y="-6380"/>
                    <a:pt x="1314276" y="94951"/>
                    <a:pt x="1319610" y="219939"/>
                  </a:cubicBezTo>
                  <a:cubicBezTo>
                    <a:pt x="1304737" y="358162"/>
                    <a:pt x="1305689" y="621872"/>
                    <a:pt x="1319610" y="736784"/>
                  </a:cubicBezTo>
                  <a:cubicBezTo>
                    <a:pt x="1333531" y="851697"/>
                    <a:pt x="1314842" y="1118840"/>
                    <a:pt x="1319610" y="1319610"/>
                  </a:cubicBezTo>
                  <a:lnTo>
                    <a:pt x="1319610" y="1319610"/>
                  </a:lnTo>
                  <a:cubicBezTo>
                    <a:pt x="1097867" y="1347427"/>
                    <a:pt x="864603" y="1350132"/>
                    <a:pt x="646609" y="1319610"/>
                  </a:cubicBezTo>
                  <a:cubicBezTo>
                    <a:pt x="428615" y="1289088"/>
                    <a:pt x="275896" y="1295072"/>
                    <a:pt x="0" y="1319610"/>
                  </a:cubicBezTo>
                  <a:lnTo>
                    <a:pt x="0" y="1319610"/>
                  </a:lnTo>
                  <a:cubicBezTo>
                    <a:pt x="22595" y="1195838"/>
                    <a:pt x="6498" y="1014677"/>
                    <a:pt x="0" y="791768"/>
                  </a:cubicBezTo>
                  <a:cubicBezTo>
                    <a:pt x="-6498" y="568859"/>
                    <a:pt x="-2732" y="392145"/>
                    <a:pt x="0" y="219939"/>
                  </a:cubicBezTo>
                  <a:cubicBezTo>
                    <a:pt x="14708" y="82749"/>
                    <a:pt x="94209" y="11629"/>
                    <a:pt x="219939" y="0"/>
                  </a:cubicBezTo>
                  <a:close/>
                </a:path>
                <a:path w="1319610" h="1319610" stroke="0" extrusionOk="0">
                  <a:moveTo>
                    <a:pt x="219939" y="0"/>
                  </a:moveTo>
                  <a:cubicBezTo>
                    <a:pt x="421267" y="3857"/>
                    <a:pt x="495587" y="12249"/>
                    <a:pt x="642210" y="0"/>
                  </a:cubicBezTo>
                  <a:cubicBezTo>
                    <a:pt x="788833" y="-12249"/>
                    <a:pt x="885592" y="-14694"/>
                    <a:pt x="1099671" y="0"/>
                  </a:cubicBezTo>
                  <a:cubicBezTo>
                    <a:pt x="1233001" y="-3042"/>
                    <a:pt x="1302269" y="88106"/>
                    <a:pt x="1319610" y="219939"/>
                  </a:cubicBezTo>
                  <a:cubicBezTo>
                    <a:pt x="1306252" y="465646"/>
                    <a:pt x="1296153" y="511251"/>
                    <a:pt x="1319610" y="758778"/>
                  </a:cubicBezTo>
                  <a:cubicBezTo>
                    <a:pt x="1343067" y="1006305"/>
                    <a:pt x="1304170" y="1103198"/>
                    <a:pt x="1319610" y="1319610"/>
                  </a:cubicBezTo>
                  <a:lnTo>
                    <a:pt x="1319610" y="1319610"/>
                  </a:lnTo>
                  <a:cubicBezTo>
                    <a:pt x="1103016" y="1300281"/>
                    <a:pt x="989402" y="1322711"/>
                    <a:pt x="673001" y="1319610"/>
                  </a:cubicBezTo>
                  <a:cubicBezTo>
                    <a:pt x="356600" y="1316509"/>
                    <a:pt x="336278" y="1312629"/>
                    <a:pt x="0" y="1319610"/>
                  </a:cubicBezTo>
                  <a:lnTo>
                    <a:pt x="0" y="1319610"/>
                  </a:lnTo>
                  <a:cubicBezTo>
                    <a:pt x="-21645" y="1159162"/>
                    <a:pt x="-9528" y="1045940"/>
                    <a:pt x="0" y="802765"/>
                  </a:cubicBezTo>
                  <a:cubicBezTo>
                    <a:pt x="9528" y="559590"/>
                    <a:pt x="3324" y="343693"/>
                    <a:pt x="0" y="219939"/>
                  </a:cubicBezTo>
                  <a:cubicBezTo>
                    <a:pt x="3149" y="97710"/>
                    <a:pt x="96456" y="19543"/>
                    <a:pt x="219939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</p:spTree>
    <p:extLst>
      <p:ext uri="{BB962C8B-B14F-4D97-AF65-F5344CB8AC3E}">
        <p14:creationId xmlns:p14="http://schemas.microsoft.com/office/powerpoint/2010/main" val="179485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1BEED228-6EBC-0D42-7F5B-FA38D6BEB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42FB93-6FBC-53E4-9061-114DC7A445E1}"/>
              </a:ext>
            </a:extLst>
          </p:cNvPr>
          <p:cNvSpPr/>
          <p:nvPr/>
        </p:nvSpPr>
        <p:spPr>
          <a:xfrm>
            <a:off x="278296" y="265043"/>
            <a:ext cx="11741426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5A3C1F-EDF8-EA50-ED6E-403F7E8AC904}"/>
              </a:ext>
            </a:extLst>
          </p:cNvPr>
          <p:cNvSpPr txBox="1"/>
          <p:nvPr/>
        </p:nvSpPr>
        <p:spPr>
          <a:xfrm>
            <a:off x="2505113" y="821383"/>
            <a:ext cx="7468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D68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  <a:cs typeface="Calibri" panose="020F0502020204030204" pitchFamily="34" charset="0"/>
              </a:rPr>
              <a:t>THỬ THÁCH NGỰA VẰN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A91BA72-0DC5-BDFE-E833-EEA222D71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9138" y="341107"/>
            <a:ext cx="1974574" cy="1678388"/>
          </a:xfrm>
          <a:prstGeom prst="rect">
            <a:avLst/>
          </a:prstGeom>
        </p:spPr>
      </p:pic>
      <p:grpSp>
        <p:nvGrpSpPr>
          <p:cNvPr id="133" name="Group 132">
            <a:extLst>
              <a:ext uri="{FF2B5EF4-FFF2-40B4-BE49-F238E27FC236}">
                <a16:creationId xmlns:a16="http://schemas.microsoft.com/office/drawing/2014/main" id="{19CB8D52-3FF6-7D79-461A-45F99E4214FB}"/>
              </a:ext>
            </a:extLst>
          </p:cNvPr>
          <p:cNvGrpSpPr/>
          <p:nvPr/>
        </p:nvGrpSpPr>
        <p:grpSpPr>
          <a:xfrm>
            <a:off x="2826770" y="2009756"/>
            <a:ext cx="7146519" cy="3938368"/>
            <a:chOff x="2798252" y="2071845"/>
            <a:chExt cx="5643960" cy="1979254"/>
          </a:xfrm>
        </p:grpSpPr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6EE165A6-800D-148A-DA3B-DB3CCA632B71}"/>
                </a:ext>
              </a:extLst>
            </p:cNvPr>
            <p:cNvGrpSpPr/>
            <p:nvPr/>
          </p:nvGrpSpPr>
          <p:grpSpPr>
            <a:xfrm>
              <a:off x="2798252" y="2071845"/>
              <a:ext cx="5643960" cy="1979254"/>
              <a:chOff x="5625979" y="3429000"/>
              <a:chExt cx="5736545" cy="2688775"/>
            </a:xfrm>
          </p:grpSpPr>
          <p:grpSp>
            <p:nvGrpSpPr>
              <p:cNvPr id="136" name="Graphic 3">
                <a:extLst>
                  <a:ext uri="{FF2B5EF4-FFF2-40B4-BE49-F238E27FC236}">
                    <a16:creationId xmlns:a16="http://schemas.microsoft.com/office/drawing/2014/main" id="{E203106B-D060-4BC5-76F9-71A6B5540708}"/>
                  </a:ext>
                </a:extLst>
              </p:cNvPr>
              <p:cNvGrpSpPr/>
              <p:nvPr/>
            </p:nvGrpSpPr>
            <p:grpSpPr>
              <a:xfrm>
                <a:off x="5625979" y="3429000"/>
                <a:ext cx="5736545" cy="2688775"/>
                <a:chOff x="3649055" y="2289634"/>
                <a:chExt cx="7931467" cy="4107044"/>
              </a:xfrm>
            </p:grpSpPr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D1EDF2CA-FB11-3300-7931-3BD42F49F4B7}"/>
                    </a:ext>
                  </a:extLst>
                </p:cNvPr>
                <p:cNvSpPr/>
                <p:nvPr/>
              </p:nvSpPr>
              <p:spPr>
                <a:xfrm>
                  <a:off x="3649055" y="3090494"/>
                  <a:ext cx="7811452" cy="3306184"/>
                </a:xfrm>
                <a:custGeom>
                  <a:avLst/>
                  <a:gdLst>
                    <a:gd name="connsiteX0" fmla="*/ 7368540 w 7811452"/>
                    <a:gd name="connsiteY0" fmla="*/ 2864168 h 3306184"/>
                    <a:gd name="connsiteX1" fmla="*/ 7608570 w 7811452"/>
                    <a:gd name="connsiteY1" fmla="*/ 3051810 h 3306184"/>
                    <a:gd name="connsiteX2" fmla="*/ 315278 w 7811452"/>
                    <a:gd name="connsiteY2" fmla="*/ 3099435 h 3306184"/>
                    <a:gd name="connsiteX3" fmla="*/ 261938 w 7811452"/>
                    <a:gd name="connsiteY3" fmla="*/ 2593658 h 3306184"/>
                    <a:gd name="connsiteX4" fmla="*/ 120015 w 7811452"/>
                    <a:gd name="connsiteY4" fmla="*/ 2520315 h 3306184"/>
                    <a:gd name="connsiteX5" fmla="*/ 281940 w 7811452"/>
                    <a:gd name="connsiteY5" fmla="*/ 2227898 h 3306184"/>
                    <a:gd name="connsiteX6" fmla="*/ 52388 w 7811452"/>
                    <a:gd name="connsiteY6" fmla="*/ 2022158 h 3306184"/>
                    <a:gd name="connsiteX7" fmla="*/ 320040 w 7811452"/>
                    <a:gd name="connsiteY7" fmla="*/ 1744980 h 3306184"/>
                    <a:gd name="connsiteX8" fmla="*/ 230505 w 7811452"/>
                    <a:gd name="connsiteY8" fmla="*/ 975360 h 3306184"/>
                    <a:gd name="connsiteX9" fmla="*/ 140018 w 7811452"/>
                    <a:gd name="connsiteY9" fmla="*/ 929640 h 3306184"/>
                    <a:gd name="connsiteX10" fmla="*/ 280988 w 7811452"/>
                    <a:gd name="connsiteY10" fmla="*/ 720090 h 3306184"/>
                    <a:gd name="connsiteX11" fmla="*/ 0 w 7811452"/>
                    <a:gd name="connsiteY11" fmla="*/ 532448 h 3306184"/>
                    <a:gd name="connsiteX12" fmla="*/ 187643 w 7811452"/>
                    <a:gd name="connsiteY12" fmla="*/ 318135 h 3306184"/>
                    <a:gd name="connsiteX13" fmla="*/ 35243 w 7811452"/>
                    <a:gd name="connsiteY13" fmla="*/ 76200 h 3306184"/>
                    <a:gd name="connsiteX14" fmla="*/ 7439025 w 7811452"/>
                    <a:gd name="connsiteY14" fmla="*/ 0 h 3306184"/>
                    <a:gd name="connsiteX15" fmla="*/ 7167563 w 7811452"/>
                    <a:gd name="connsiteY15" fmla="*/ 337185 h 3306184"/>
                    <a:gd name="connsiteX16" fmla="*/ 7617143 w 7811452"/>
                    <a:gd name="connsiteY16" fmla="*/ 554355 h 3306184"/>
                    <a:gd name="connsiteX17" fmla="*/ 7167563 w 7811452"/>
                    <a:gd name="connsiteY17" fmla="*/ 630555 h 3306184"/>
                    <a:gd name="connsiteX18" fmla="*/ 7425690 w 7811452"/>
                    <a:gd name="connsiteY18" fmla="*/ 789623 h 3306184"/>
                    <a:gd name="connsiteX19" fmla="*/ 7450455 w 7811452"/>
                    <a:gd name="connsiteY19" fmla="*/ 2069783 h 3306184"/>
                    <a:gd name="connsiteX20" fmla="*/ 7610475 w 7811452"/>
                    <a:gd name="connsiteY20" fmla="*/ 2229803 h 3306184"/>
                    <a:gd name="connsiteX21" fmla="*/ 7454265 w 7811452"/>
                    <a:gd name="connsiteY21" fmla="*/ 2352675 h 3306184"/>
                    <a:gd name="connsiteX22" fmla="*/ 7811453 w 7811452"/>
                    <a:gd name="connsiteY22" fmla="*/ 2592705 h 3306184"/>
                    <a:gd name="connsiteX23" fmla="*/ 7368540 w 7811452"/>
                    <a:gd name="connsiteY23" fmla="*/ 2864168 h 3306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6184">
                      <a:moveTo>
                        <a:pt x="7368540" y="2864168"/>
                      </a:moveTo>
                      <a:cubicBezTo>
                        <a:pt x="7452360" y="2939415"/>
                        <a:pt x="7524750" y="2976563"/>
                        <a:pt x="7608570" y="3051810"/>
                      </a:cubicBezTo>
                      <a:cubicBezTo>
                        <a:pt x="5187315" y="3376613"/>
                        <a:pt x="2741295" y="3388043"/>
                        <a:pt x="315278" y="3099435"/>
                      </a:cubicBezTo>
                      <a:cubicBezTo>
                        <a:pt x="307658" y="2932748"/>
                        <a:pt x="305753" y="2754630"/>
                        <a:pt x="261938" y="2593658"/>
                      </a:cubicBezTo>
                      <a:cubicBezTo>
                        <a:pt x="209550" y="2567940"/>
                        <a:pt x="172403" y="2546033"/>
                        <a:pt x="120015" y="2520315"/>
                      </a:cubicBezTo>
                      <a:cubicBezTo>
                        <a:pt x="178118" y="2420303"/>
                        <a:pt x="223838" y="2327910"/>
                        <a:pt x="281940" y="2227898"/>
                      </a:cubicBezTo>
                      <a:cubicBezTo>
                        <a:pt x="212408" y="2169795"/>
                        <a:pt x="121920" y="2081213"/>
                        <a:pt x="52388" y="2022158"/>
                      </a:cubicBezTo>
                      <a:cubicBezTo>
                        <a:pt x="135255" y="1945958"/>
                        <a:pt x="237173" y="1821180"/>
                        <a:pt x="320040" y="1744980"/>
                      </a:cubicBezTo>
                      <a:cubicBezTo>
                        <a:pt x="286703" y="1480185"/>
                        <a:pt x="263843" y="1239203"/>
                        <a:pt x="230505" y="975360"/>
                      </a:cubicBezTo>
                      <a:cubicBezTo>
                        <a:pt x="200025" y="957263"/>
                        <a:pt x="171450" y="947738"/>
                        <a:pt x="140018" y="929640"/>
                      </a:cubicBezTo>
                      <a:cubicBezTo>
                        <a:pt x="187643" y="868680"/>
                        <a:pt x="232410" y="782003"/>
                        <a:pt x="280988" y="720090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8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7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6673" y="2667953"/>
                        <a:pt x="7514273" y="2788920"/>
                        <a:pt x="7368540" y="2864168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36E10593-3D4E-BFD9-676C-E05A63781D37}"/>
                    </a:ext>
                  </a:extLst>
                </p:cNvPr>
                <p:cNvSpPr/>
                <p:nvPr/>
              </p:nvSpPr>
              <p:spPr>
                <a:xfrm>
                  <a:off x="3743352" y="2777122"/>
                  <a:ext cx="7811452" cy="3305231"/>
                </a:xfrm>
                <a:custGeom>
                  <a:avLst/>
                  <a:gdLst>
                    <a:gd name="connsiteX0" fmla="*/ 7366635 w 7811452"/>
                    <a:gd name="connsiteY0" fmla="*/ 2863215 h 3305231"/>
                    <a:gd name="connsiteX1" fmla="*/ 7606665 w 7811452"/>
                    <a:gd name="connsiteY1" fmla="*/ 3050858 h 3305231"/>
                    <a:gd name="connsiteX2" fmla="*/ 313373 w 7811452"/>
                    <a:gd name="connsiteY2" fmla="*/ 3098483 h 3305231"/>
                    <a:gd name="connsiteX3" fmla="*/ 260033 w 7811452"/>
                    <a:gd name="connsiteY3" fmla="*/ 2592705 h 3305231"/>
                    <a:gd name="connsiteX4" fmla="*/ 118110 w 7811452"/>
                    <a:gd name="connsiteY4" fmla="*/ 2519363 h 3305231"/>
                    <a:gd name="connsiteX5" fmla="*/ 280035 w 7811452"/>
                    <a:gd name="connsiteY5" fmla="*/ 2226945 h 3305231"/>
                    <a:gd name="connsiteX6" fmla="*/ 50483 w 7811452"/>
                    <a:gd name="connsiteY6" fmla="*/ 2021205 h 3305231"/>
                    <a:gd name="connsiteX7" fmla="*/ 318135 w 7811452"/>
                    <a:gd name="connsiteY7" fmla="*/ 1744028 h 3305231"/>
                    <a:gd name="connsiteX8" fmla="*/ 228600 w 7811452"/>
                    <a:gd name="connsiteY8" fmla="*/ 974408 h 3305231"/>
                    <a:gd name="connsiteX9" fmla="*/ 138113 w 7811452"/>
                    <a:gd name="connsiteY9" fmla="*/ 928687 h 3305231"/>
                    <a:gd name="connsiteX10" fmla="*/ 279083 w 7811452"/>
                    <a:gd name="connsiteY10" fmla="*/ 719137 h 3305231"/>
                    <a:gd name="connsiteX11" fmla="*/ 0 w 7811452"/>
                    <a:gd name="connsiteY11" fmla="*/ 532448 h 3305231"/>
                    <a:gd name="connsiteX12" fmla="*/ 187643 w 7811452"/>
                    <a:gd name="connsiteY12" fmla="*/ 318135 h 3305231"/>
                    <a:gd name="connsiteX13" fmla="*/ 35243 w 7811452"/>
                    <a:gd name="connsiteY13" fmla="*/ 76200 h 3305231"/>
                    <a:gd name="connsiteX14" fmla="*/ 7439025 w 7811452"/>
                    <a:gd name="connsiteY14" fmla="*/ 0 h 3305231"/>
                    <a:gd name="connsiteX15" fmla="*/ 7167563 w 7811452"/>
                    <a:gd name="connsiteY15" fmla="*/ 337185 h 3305231"/>
                    <a:gd name="connsiteX16" fmla="*/ 7617143 w 7811452"/>
                    <a:gd name="connsiteY16" fmla="*/ 554355 h 3305231"/>
                    <a:gd name="connsiteX17" fmla="*/ 7167563 w 7811452"/>
                    <a:gd name="connsiteY17" fmla="*/ 630555 h 3305231"/>
                    <a:gd name="connsiteX18" fmla="*/ 7425690 w 7811452"/>
                    <a:gd name="connsiteY18" fmla="*/ 789623 h 3305231"/>
                    <a:gd name="connsiteX19" fmla="*/ 7450455 w 7811452"/>
                    <a:gd name="connsiteY19" fmla="*/ 2069783 h 3305231"/>
                    <a:gd name="connsiteX20" fmla="*/ 7610475 w 7811452"/>
                    <a:gd name="connsiteY20" fmla="*/ 2229803 h 3305231"/>
                    <a:gd name="connsiteX21" fmla="*/ 7454265 w 7811452"/>
                    <a:gd name="connsiteY21" fmla="*/ 2352675 h 3305231"/>
                    <a:gd name="connsiteX22" fmla="*/ 7811453 w 7811452"/>
                    <a:gd name="connsiteY22" fmla="*/ 2592705 h 3305231"/>
                    <a:gd name="connsiteX23" fmla="*/ 7366635 w 7811452"/>
                    <a:gd name="connsiteY23" fmla="*/ 2863215 h 3305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5231">
                      <a:moveTo>
                        <a:pt x="7366635" y="2863215"/>
                      </a:moveTo>
                      <a:cubicBezTo>
                        <a:pt x="7450455" y="2938463"/>
                        <a:pt x="7522845" y="2975610"/>
                        <a:pt x="7606665" y="3050858"/>
                      </a:cubicBezTo>
                      <a:cubicBezTo>
                        <a:pt x="5185410" y="3375660"/>
                        <a:pt x="2739390" y="3387090"/>
                        <a:pt x="313373" y="3098483"/>
                      </a:cubicBezTo>
                      <a:cubicBezTo>
                        <a:pt x="305753" y="2931795"/>
                        <a:pt x="303848" y="2753678"/>
                        <a:pt x="260033" y="2592705"/>
                      </a:cubicBezTo>
                      <a:cubicBezTo>
                        <a:pt x="207645" y="2566988"/>
                        <a:pt x="170498" y="2545080"/>
                        <a:pt x="118110" y="2519363"/>
                      </a:cubicBezTo>
                      <a:cubicBezTo>
                        <a:pt x="176213" y="2419350"/>
                        <a:pt x="221933" y="2326958"/>
                        <a:pt x="280035" y="2226945"/>
                      </a:cubicBezTo>
                      <a:cubicBezTo>
                        <a:pt x="210503" y="2168843"/>
                        <a:pt x="120015" y="2080260"/>
                        <a:pt x="50483" y="2021205"/>
                      </a:cubicBezTo>
                      <a:cubicBezTo>
                        <a:pt x="133350" y="1945005"/>
                        <a:pt x="235267" y="1820228"/>
                        <a:pt x="318135" y="1744028"/>
                      </a:cubicBezTo>
                      <a:cubicBezTo>
                        <a:pt x="284798" y="1479233"/>
                        <a:pt x="261938" y="1238250"/>
                        <a:pt x="228600" y="974408"/>
                      </a:cubicBezTo>
                      <a:cubicBezTo>
                        <a:pt x="198120" y="956310"/>
                        <a:pt x="169545" y="946785"/>
                        <a:pt x="138113" y="928687"/>
                      </a:cubicBezTo>
                      <a:cubicBezTo>
                        <a:pt x="185738" y="867728"/>
                        <a:pt x="230505" y="781050"/>
                        <a:pt x="279083" y="719137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7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8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4768" y="2667000"/>
                        <a:pt x="7512368" y="2787968"/>
                        <a:pt x="7366635" y="2863215"/>
                      </a:cubicBezTo>
                      <a:close/>
                    </a:path>
                  </a:pathLst>
                </a:custGeom>
                <a:solidFill>
                  <a:srgbClr val="FDF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F9F94852-D6E2-2B99-CB0F-93CC553EDCFA}"/>
                    </a:ext>
                  </a:extLst>
                </p:cNvPr>
                <p:cNvSpPr/>
                <p:nvPr/>
              </p:nvSpPr>
              <p:spPr>
                <a:xfrm>
                  <a:off x="3720258" y="2754158"/>
                  <a:ext cx="7860264" cy="3350998"/>
                </a:xfrm>
                <a:custGeom>
                  <a:avLst/>
                  <a:gdLst>
                    <a:gd name="connsiteX0" fmla="*/ 3809281 w 7860264"/>
                    <a:gd name="connsiteY0" fmla="*/ 3350999 h 3350998"/>
                    <a:gd name="connsiteX1" fmla="*/ 333609 w 7860264"/>
                    <a:gd name="connsiteY1" fmla="*/ 3144306 h 3350998"/>
                    <a:gd name="connsiteX2" fmla="*/ 313606 w 7860264"/>
                    <a:gd name="connsiteY2" fmla="*/ 3122399 h 3350998"/>
                    <a:gd name="connsiteX3" fmla="*/ 310749 w 7860264"/>
                    <a:gd name="connsiteY3" fmla="*/ 3060486 h 3350998"/>
                    <a:gd name="connsiteX4" fmla="*/ 263124 w 7860264"/>
                    <a:gd name="connsiteY4" fmla="*/ 2631861 h 3350998"/>
                    <a:gd name="connsiteX5" fmla="*/ 201211 w 7860264"/>
                    <a:gd name="connsiteY5" fmla="*/ 2599476 h 3350998"/>
                    <a:gd name="connsiteX6" fmla="*/ 130726 w 7860264"/>
                    <a:gd name="connsiteY6" fmla="*/ 2562328 h 3350998"/>
                    <a:gd name="connsiteX7" fmla="*/ 118344 w 7860264"/>
                    <a:gd name="connsiteY7" fmla="*/ 2548041 h 3350998"/>
                    <a:gd name="connsiteX8" fmla="*/ 120249 w 7860264"/>
                    <a:gd name="connsiteY8" fmla="*/ 2529944 h 3350998"/>
                    <a:gd name="connsiteX9" fmla="*/ 201211 w 7860264"/>
                    <a:gd name="connsiteY9" fmla="*/ 2384211 h 3350998"/>
                    <a:gd name="connsiteX10" fmla="*/ 272649 w 7860264"/>
                    <a:gd name="connsiteY10" fmla="*/ 2254671 h 3350998"/>
                    <a:gd name="connsiteX11" fmla="*/ 172636 w 7860264"/>
                    <a:gd name="connsiteY11" fmla="*/ 2164184 h 3350998"/>
                    <a:gd name="connsiteX12" fmla="*/ 58336 w 7860264"/>
                    <a:gd name="connsiteY12" fmla="*/ 2061314 h 3350998"/>
                    <a:gd name="connsiteX13" fmla="*/ 49764 w 7860264"/>
                    <a:gd name="connsiteY13" fmla="*/ 2044168 h 3350998"/>
                    <a:gd name="connsiteX14" fmla="*/ 57384 w 7860264"/>
                    <a:gd name="connsiteY14" fmla="*/ 2027024 h 3350998"/>
                    <a:gd name="connsiteX15" fmla="*/ 189781 w 7860264"/>
                    <a:gd name="connsiteY15" fmla="*/ 1889864 h 3350998"/>
                    <a:gd name="connsiteX16" fmla="*/ 316464 w 7860264"/>
                    <a:gd name="connsiteY16" fmla="*/ 1757466 h 3350998"/>
                    <a:gd name="connsiteX17" fmla="*/ 273601 w 7860264"/>
                    <a:gd name="connsiteY17" fmla="*/ 1384086 h 3350998"/>
                    <a:gd name="connsiteX18" fmla="*/ 230739 w 7860264"/>
                    <a:gd name="connsiteY18" fmla="*/ 1010706 h 3350998"/>
                    <a:gd name="connsiteX19" fmla="*/ 197401 w 7860264"/>
                    <a:gd name="connsiteY19" fmla="*/ 994513 h 3350998"/>
                    <a:gd name="connsiteX20" fmla="*/ 149776 w 7860264"/>
                    <a:gd name="connsiteY20" fmla="*/ 970701 h 3350998"/>
                    <a:gd name="connsiteX21" fmla="*/ 139299 w 7860264"/>
                    <a:gd name="connsiteY21" fmla="*/ 955461 h 3350998"/>
                    <a:gd name="connsiteX22" fmla="*/ 144061 w 7860264"/>
                    <a:gd name="connsiteY22" fmla="*/ 937363 h 3350998"/>
                    <a:gd name="connsiteX23" fmla="*/ 212641 w 7860264"/>
                    <a:gd name="connsiteY23" fmla="*/ 834493 h 3350998"/>
                    <a:gd name="connsiteX24" fmla="*/ 267886 w 7860264"/>
                    <a:gd name="connsiteY24" fmla="*/ 749721 h 3350998"/>
                    <a:gd name="connsiteX25" fmla="*/ 148824 w 7860264"/>
                    <a:gd name="connsiteY25" fmla="*/ 667806 h 3350998"/>
                    <a:gd name="connsiteX26" fmla="*/ 12616 w 7860264"/>
                    <a:gd name="connsiteY26" fmla="*/ 576366 h 3350998"/>
                    <a:gd name="connsiteX27" fmla="*/ 234 w 7860264"/>
                    <a:gd name="connsiteY27" fmla="*/ 559221 h 3350998"/>
                    <a:gd name="connsiteX28" fmla="*/ 6901 w 7860264"/>
                    <a:gd name="connsiteY28" fmla="*/ 539219 h 3350998"/>
                    <a:gd name="connsiteX29" fmla="*/ 99294 w 7860264"/>
                    <a:gd name="connsiteY29" fmla="*/ 433491 h 3350998"/>
                    <a:gd name="connsiteX30" fmla="*/ 180256 w 7860264"/>
                    <a:gd name="connsiteY30" fmla="*/ 339194 h 3350998"/>
                    <a:gd name="connsiteX31" fmla="*/ 114534 w 7860264"/>
                    <a:gd name="connsiteY31" fmla="*/ 230608 h 3350998"/>
                    <a:gd name="connsiteX32" fmla="*/ 41191 w 7860264"/>
                    <a:gd name="connsiteY32" fmla="*/ 113451 h 3350998"/>
                    <a:gd name="connsiteX33" fmla="*/ 38334 w 7860264"/>
                    <a:gd name="connsiteY33" fmla="*/ 88686 h 3350998"/>
                    <a:gd name="connsiteX34" fmla="*/ 60241 w 7860264"/>
                    <a:gd name="connsiteY34" fmla="*/ 76303 h 3350998"/>
                    <a:gd name="connsiteX35" fmla="*/ 7461167 w 7860264"/>
                    <a:gd name="connsiteY35" fmla="*/ 103 h 3350998"/>
                    <a:gd name="connsiteX36" fmla="*/ 7484027 w 7860264"/>
                    <a:gd name="connsiteY36" fmla="*/ 13438 h 3350998"/>
                    <a:gd name="connsiteX37" fmla="*/ 7479264 w 7860264"/>
                    <a:gd name="connsiteY37" fmla="*/ 39156 h 3350998"/>
                    <a:gd name="connsiteX38" fmla="*/ 7345914 w 7860264"/>
                    <a:gd name="connsiteY38" fmla="*/ 204891 h 3350998"/>
                    <a:gd name="connsiteX39" fmla="*/ 7230661 w 7860264"/>
                    <a:gd name="connsiteY39" fmla="*/ 352529 h 3350998"/>
                    <a:gd name="connsiteX40" fmla="*/ 7425924 w 7860264"/>
                    <a:gd name="connsiteY40" fmla="*/ 447779 h 3350998"/>
                    <a:gd name="connsiteX41" fmla="*/ 7650714 w 7860264"/>
                    <a:gd name="connsiteY41" fmla="*/ 556363 h 3350998"/>
                    <a:gd name="connsiteX42" fmla="*/ 7664049 w 7860264"/>
                    <a:gd name="connsiteY42" fmla="*/ 581129 h 3350998"/>
                    <a:gd name="connsiteX43" fmla="*/ 7644047 w 7860264"/>
                    <a:gd name="connsiteY43" fmla="*/ 600179 h 3350998"/>
                    <a:gd name="connsiteX44" fmla="*/ 7421161 w 7860264"/>
                    <a:gd name="connsiteY44" fmla="*/ 638279 h 3350998"/>
                    <a:gd name="connsiteX45" fmla="*/ 7268761 w 7860264"/>
                    <a:gd name="connsiteY45" fmla="*/ 664949 h 3350998"/>
                    <a:gd name="connsiteX46" fmla="*/ 7335436 w 7860264"/>
                    <a:gd name="connsiteY46" fmla="*/ 714479 h 3350998"/>
                    <a:gd name="connsiteX47" fmla="*/ 7457357 w 7860264"/>
                    <a:gd name="connsiteY47" fmla="*/ 789726 h 3350998"/>
                    <a:gd name="connsiteX48" fmla="*/ 7473549 w 7860264"/>
                    <a:gd name="connsiteY48" fmla="*/ 811634 h 3350998"/>
                    <a:gd name="connsiteX49" fmla="*/ 7484979 w 7860264"/>
                    <a:gd name="connsiteY49" fmla="*/ 1433616 h 3350998"/>
                    <a:gd name="connsiteX50" fmla="*/ 7497361 w 7860264"/>
                    <a:gd name="connsiteY50" fmla="*/ 2081316 h 3350998"/>
                    <a:gd name="connsiteX51" fmla="*/ 7571657 w 7860264"/>
                    <a:gd name="connsiteY51" fmla="*/ 2156564 h 3350998"/>
                    <a:gd name="connsiteX52" fmla="*/ 7649761 w 7860264"/>
                    <a:gd name="connsiteY52" fmla="*/ 2234669 h 3350998"/>
                    <a:gd name="connsiteX53" fmla="*/ 7658334 w 7860264"/>
                    <a:gd name="connsiteY53" fmla="*/ 2251814 h 3350998"/>
                    <a:gd name="connsiteX54" fmla="*/ 7650714 w 7860264"/>
                    <a:gd name="connsiteY54" fmla="*/ 2268959 h 3350998"/>
                    <a:gd name="connsiteX55" fmla="*/ 7570704 w 7860264"/>
                    <a:gd name="connsiteY55" fmla="*/ 2331824 h 3350998"/>
                    <a:gd name="connsiteX56" fmla="*/ 7512602 w 7860264"/>
                    <a:gd name="connsiteY56" fmla="*/ 2376591 h 3350998"/>
                    <a:gd name="connsiteX57" fmla="*/ 7845977 w 7860264"/>
                    <a:gd name="connsiteY57" fmla="*/ 2593761 h 3350998"/>
                    <a:gd name="connsiteX58" fmla="*/ 7860264 w 7860264"/>
                    <a:gd name="connsiteY58" fmla="*/ 2613764 h 3350998"/>
                    <a:gd name="connsiteX59" fmla="*/ 7847882 w 7860264"/>
                    <a:gd name="connsiteY59" fmla="*/ 2635671 h 3350998"/>
                    <a:gd name="connsiteX60" fmla="*/ 7627854 w 7860264"/>
                    <a:gd name="connsiteY60" fmla="*/ 2769974 h 3350998"/>
                    <a:gd name="connsiteX61" fmla="*/ 7433544 w 7860264"/>
                    <a:gd name="connsiteY61" fmla="*/ 2890941 h 3350998"/>
                    <a:gd name="connsiteX62" fmla="*/ 7525936 w 7860264"/>
                    <a:gd name="connsiteY62" fmla="*/ 2961426 h 3350998"/>
                    <a:gd name="connsiteX63" fmla="*/ 7647857 w 7860264"/>
                    <a:gd name="connsiteY63" fmla="*/ 3056676 h 3350998"/>
                    <a:gd name="connsiteX64" fmla="*/ 7654524 w 7860264"/>
                    <a:gd name="connsiteY64" fmla="*/ 3080489 h 3350998"/>
                    <a:gd name="connsiteX65" fmla="*/ 7635474 w 7860264"/>
                    <a:gd name="connsiteY65" fmla="*/ 3096681 h 3350998"/>
                    <a:gd name="connsiteX66" fmla="*/ 3809281 w 7860264"/>
                    <a:gd name="connsiteY66" fmla="*/ 3350999 h 3350998"/>
                    <a:gd name="connsiteX67" fmla="*/ 358374 w 7860264"/>
                    <a:gd name="connsiteY67" fmla="*/ 3100491 h 3350998"/>
                    <a:gd name="connsiteX68" fmla="*/ 3809281 w 7860264"/>
                    <a:gd name="connsiteY68" fmla="*/ 3304326 h 3350998"/>
                    <a:gd name="connsiteX69" fmla="*/ 7575467 w 7860264"/>
                    <a:gd name="connsiteY69" fmla="*/ 3057628 h 3350998"/>
                    <a:gd name="connsiteX70" fmla="*/ 7496409 w 7860264"/>
                    <a:gd name="connsiteY70" fmla="*/ 2998574 h 3350998"/>
                    <a:gd name="connsiteX71" fmla="*/ 7374489 w 7860264"/>
                    <a:gd name="connsiteY71" fmla="*/ 2903324 h 3350998"/>
                    <a:gd name="connsiteX72" fmla="*/ 7366869 w 7860264"/>
                    <a:gd name="connsiteY72" fmla="*/ 2883321 h 3350998"/>
                    <a:gd name="connsiteX73" fmla="*/ 7379252 w 7860264"/>
                    <a:gd name="connsiteY73" fmla="*/ 2866176 h 3350998"/>
                    <a:gd name="connsiteX74" fmla="*/ 7599279 w 7860264"/>
                    <a:gd name="connsiteY74" fmla="*/ 2731874 h 3350998"/>
                    <a:gd name="connsiteX75" fmla="*/ 7780254 w 7860264"/>
                    <a:gd name="connsiteY75" fmla="*/ 2618526 h 3350998"/>
                    <a:gd name="connsiteX76" fmla="*/ 7458309 w 7860264"/>
                    <a:gd name="connsiteY76" fmla="*/ 2390878 h 3350998"/>
                    <a:gd name="connsiteX77" fmla="*/ 7452594 w 7860264"/>
                    <a:gd name="connsiteY77" fmla="*/ 2373734 h 3350998"/>
                    <a:gd name="connsiteX78" fmla="*/ 7460214 w 7860264"/>
                    <a:gd name="connsiteY78" fmla="*/ 2357541 h 3350998"/>
                    <a:gd name="connsiteX79" fmla="*/ 7540224 w 7860264"/>
                    <a:gd name="connsiteY79" fmla="*/ 2294676 h 3350998"/>
                    <a:gd name="connsiteX80" fmla="*/ 7596422 w 7860264"/>
                    <a:gd name="connsiteY80" fmla="*/ 2251814 h 3350998"/>
                    <a:gd name="connsiteX81" fmla="*/ 7534509 w 7860264"/>
                    <a:gd name="connsiteY81" fmla="*/ 2187996 h 3350998"/>
                    <a:gd name="connsiteX82" fmla="*/ 7456404 w 7860264"/>
                    <a:gd name="connsiteY82" fmla="*/ 2109891 h 3350998"/>
                    <a:gd name="connsiteX83" fmla="*/ 7448784 w 7860264"/>
                    <a:gd name="connsiteY83" fmla="*/ 2092746 h 3350998"/>
                    <a:gd name="connsiteX84" fmla="*/ 7436402 w 7860264"/>
                    <a:gd name="connsiteY84" fmla="*/ 1434568 h 3350998"/>
                    <a:gd name="connsiteX85" fmla="*/ 7424972 w 7860264"/>
                    <a:gd name="connsiteY85" fmla="*/ 828779 h 3350998"/>
                    <a:gd name="connsiteX86" fmla="*/ 7304004 w 7860264"/>
                    <a:gd name="connsiteY86" fmla="*/ 750674 h 3350998"/>
                    <a:gd name="connsiteX87" fmla="*/ 7182084 w 7860264"/>
                    <a:gd name="connsiteY87" fmla="*/ 675426 h 3350998"/>
                    <a:gd name="connsiteX88" fmla="*/ 7165892 w 7860264"/>
                    <a:gd name="connsiteY88" fmla="*/ 651613 h 3350998"/>
                    <a:gd name="connsiteX89" fmla="*/ 7185894 w 7860264"/>
                    <a:gd name="connsiteY89" fmla="*/ 630659 h 3350998"/>
                    <a:gd name="connsiteX90" fmla="*/ 7409732 w 7860264"/>
                    <a:gd name="connsiteY90" fmla="*/ 592559 h 3350998"/>
                    <a:gd name="connsiteX91" fmla="*/ 7559274 w 7860264"/>
                    <a:gd name="connsiteY91" fmla="*/ 565888 h 3350998"/>
                    <a:gd name="connsiteX92" fmla="*/ 7402111 w 7860264"/>
                    <a:gd name="connsiteY92" fmla="*/ 489688 h 3350998"/>
                    <a:gd name="connsiteX93" fmla="*/ 7178274 w 7860264"/>
                    <a:gd name="connsiteY93" fmla="*/ 382056 h 3350998"/>
                    <a:gd name="connsiteX94" fmla="*/ 7164939 w 7860264"/>
                    <a:gd name="connsiteY94" fmla="*/ 364911 h 3350998"/>
                    <a:gd name="connsiteX95" fmla="*/ 7171607 w 7860264"/>
                    <a:gd name="connsiteY95" fmla="*/ 344909 h 3350998"/>
                    <a:gd name="connsiteX96" fmla="*/ 7304957 w 7860264"/>
                    <a:gd name="connsiteY96" fmla="*/ 179173 h 3350998"/>
                    <a:gd name="connsiteX97" fmla="*/ 7402111 w 7860264"/>
                    <a:gd name="connsiteY97" fmla="*/ 51539 h 3350998"/>
                    <a:gd name="connsiteX98" fmla="*/ 104056 w 7860264"/>
                    <a:gd name="connsiteY98" fmla="*/ 123928 h 3350998"/>
                    <a:gd name="connsiteX99" fmla="*/ 152634 w 7860264"/>
                    <a:gd name="connsiteY99" fmla="*/ 207748 h 3350998"/>
                    <a:gd name="connsiteX100" fmla="*/ 225976 w 7860264"/>
                    <a:gd name="connsiteY100" fmla="*/ 324906 h 3350998"/>
                    <a:gd name="connsiteX101" fmla="*/ 224071 w 7860264"/>
                    <a:gd name="connsiteY101" fmla="*/ 356338 h 3350998"/>
                    <a:gd name="connsiteX102" fmla="*/ 131679 w 7860264"/>
                    <a:gd name="connsiteY102" fmla="*/ 462066 h 3350998"/>
                    <a:gd name="connsiteX103" fmla="*/ 57384 w 7860264"/>
                    <a:gd name="connsiteY103" fmla="*/ 548744 h 3350998"/>
                    <a:gd name="connsiteX104" fmla="*/ 173589 w 7860264"/>
                    <a:gd name="connsiteY104" fmla="*/ 629706 h 3350998"/>
                    <a:gd name="connsiteX105" fmla="*/ 309796 w 7860264"/>
                    <a:gd name="connsiteY105" fmla="*/ 721146 h 3350998"/>
                    <a:gd name="connsiteX106" fmla="*/ 322179 w 7860264"/>
                    <a:gd name="connsiteY106" fmla="*/ 736386 h 3350998"/>
                    <a:gd name="connsiteX107" fmla="*/ 317416 w 7860264"/>
                    <a:gd name="connsiteY107" fmla="*/ 755436 h 3350998"/>
                    <a:gd name="connsiteX108" fmla="*/ 248836 w 7860264"/>
                    <a:gd name="connsiteY108" fmla="*/ 858306 h 3350998"/>
                    <a:gd name="connsiteX109" fmla="*/ 193591 w 7860264"/>
                    <a:gd name="connsiteY109" fmla="*/ 943079 h 3350998"/>
                    <a:gd name="connsiteX110" fmla="*/ 213594 w 7860264"/>
                    <a:gd name="connsiteY110" fmla="*/ 952604 h 3350998"/>
                    <a:gd name="connsiteX111" fmla="*/ 261219 w 7860264"/>
                    <a:gd name="connsiteY111" fmla="*/ 976416 h 3350998"/>
                    <a:gd name="connsiteX112" fmla="*/ 272649 w 7860264"/>
                    <a:gd name="connsiteY112" fmla="*/ 993561 h 3350998"/>
                    <a:gd name="connsiteX113" fmla="*/ 317416 w 7860264"/>
                    <a:gd name="connsiteY113" fmla="*/ 1378371 h 3350998"/>
                    <a:gd name="connsiteX114" fmla="*/ 362184 w 7860264"/>
                    <a:gd name="connsiteY114" fmla="*/ 1763181 h 3350998"/>
                    <a:gd name="connsiteX115" fmla="*/ 354564 w 7860264"/>
                    <a:gd name="connsiteY115" fmla="*/ 1783184 h 3350998"/>
                    <a:gd name="connsiteX116" fmla="*/ 222166 w 7860264"/>
                    <a:gd name="connsiteY116" fmla="*/ 1920343 h 3350998"/>
                    <a:gd name="connsiteX117" fmla="*/ 105961 w 7860264"/>
                    <a:gd name="connsiteY117" fmla="*/ 2042264 h 3350998"/>
                    <a:gd name="connsiteX118" fmla="*/ 202164 w 7860264"/>
                    <a:gd name="connsiteY118" fmla="*/ 2128941 h 3350998"/>
                    <a:gd name="connsiteX119" fmla="*/ 315511 w 7860264"/>
                    <a:gd name="connsiteY119" fmla="*/ 2230859 h 3350998"/>
                    <a:gd name="connsiteX120" fmla="*/ 320274 w 7860264"/>
                    <a:gd name="connsiteY120" fmla="*/ 2260386 h 3350998"/>
                    <a:gd name="connsiteX121" fmla="*/ 240264 w 7860264"/>
                    <a:gd name="connsiteY121" fmla="*/ 2405166 h 3350998"/>
                    <a:gd name="connsiteX122" fmla="*/ 170731 w 7860264"/>
                    <a:gd name="connsiteY122" fmla="*/ 2530896 h 3350998"/>
                    <a:gd name="connsiteX123" fmla="*/ 221214 w 7860264"/>
                    <a:gd name="connsiteY123" fmla="*/ 2557566 h 3350998"/>
                    <a:gd name="connsiteX124" fmla="*/ 291699 w 7860264"/>
                    <a:gd name="connsiteY124" fmla="*/ 2593761 h 3350998"/>
                    <a:gd name="connsiteX125" fmla="*/ 304081 w 7860264"/>
                    <a:gd name="connsiteY125" fmla="*/ 2608049 h 3350998"/>
                    <a:gd name="connsiteX126" fmla="*/ 356469 w 7860264"/>
                    <a:gd name="connsiteY126" fmla="*/ 3056676 h 3350998"/>
                    <a:gd name="connsiteX127" fmla="*/ 358374 w 7860264"/>
                    <a:gd name="connsiteY127" fmla="*/ 3100491 h 335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</a:cxnLst>
                  <a:rect l="l" t="t" r="r" b="b"/>
                  <a:pathLst>
                    <a:path w="7860264" h="3350998">
                      <a:moveTo>
                        <a:pt x="3809281" y="3350999"/>
                      </a:moveTo>
                      <a:cubicBezTo>
                        <a:pt x="2651994" y="3350999"/>
                        <a:pt x="1491849" y="3282419"/>
                        <a:pt x="333609" y="3144306"/>
                      </a:cubicBezTo>
                      <a:cubicBezTo>
                        <a:pt x="322179" y="3143353"/>
                        <a:pt x="313606" y="3133828"/>
                        <a:pt x="313606" y="3122399"/>
                      </a:cubicBezTo>
                      <a:cubicBezTo>
                        <a:pt x="312654" y="3101444"/>
                        <a:pt x="311701" y="3081441"/>
                        <a:pt x="310749" y="3060486"/>
                      </a:cubicBezTo>
                      <a:cubicBezTo>
                        <a:pt x="305034" y="2916659"/>
                        <a:pt x="299319" y="2767116"/>
                        <a:pt x="263124" y="2631861"/>
                      </a:cubicBezTo>
                      <a:cubicBezTo>
                        <a:pt x="240264" y="2620431"/>
                        <a:pt x="220261" y="2609953"/>
                        <a:pt x="201211" y="2599476"/>
                      </a:cubicBezTo>
                      <a:cubicBezTo>
                        <a:pt x="179304" y="2588046"/>
                        <a:pt x="156444" y="2575664"/>
                        <a:pt x="130726" y="2562328"/>
                      </a:cubicBezTo>
                      <a:cubicBezTo>
                        <a:pt x="125011" y="2559471"/>
                        <a:pt x="120249" y="2554709"/>
                        <a:pt x="118344" y="2548041"/>
                      </a:cubicBezTo>
                      <a:cubicBezTo>
                        <a:pt x="116439" y="2542326"/>
                        <a:pt x="117391" y="2535659"/>
                        <a:pt x="120249" y="2529944"/>
                      </a:cubicBezTo>
                      <a:cubicBezTo>
                        <a:pt x="148824" y="2480414"/>
                        <a:pt x="175494" y="2430884"/>
                        <a:pt x="201211" y="2384211"/>
                      </a:cubicBezTo>
                      <a:cubicBezTo>
                        <a:pt x="224071" y="2342301"/>
                        <a:pt x="246931" y="2298486"/>
                        <a:pt x="272649" y="2254671"/>
                      </a:cubicBezTo>
                      <a:cubicBezTo>
                        <a:pt x="241216" y="2228001"/>
                        <a:pt x="205974" y="2195616"/>
                        <a:pt x="172636" y="2164184"/>
                      </a:cubicBezTo>
                      <a:cubicBezTo>
                        <a:pt x="133584" y="2127989"/>
                        <a:pt x="92626" y="2090841"/>
                        <a:pt x="58336" y="2061314"/>
                      </a:cubicBezTo>
                      <a:cubicBezTo>
                        <a:pt x="53574" y="2057503"/>
                        <a:pt x="49764" y="2050836"/>
                        <a:pt x="49764" y="2044168"/>
                      </a:cubicBezTo>
                      <a:cubicBezTo>
                        <a:pt x="49764" y="2037501"/>
                        <a:pt x="52621" y="2030834"/>
                        <a:pt x="57384" y="2027024"/>
                      </a:cubicBezTo>
                      <a:cubicBezTo>
                        <a:pt x="98341" y="1989876"/>
                        <a:pt x="145014" y="1938441"/>
                        <a:pt x="189781" y="1889864"/>
                      </a:cubicBezTo>
                      <a:cubicBezTo>
                        <a:pt x="232644" y="1843191"/>
                        <a:pt x="276459" y="1795566"/>
                        <a:pt x="316464" y="1757466"/>
                      </a:cubicBezTo>
                      <a:cubicBezTo>
                        <a:pt x="300271" y="1628879"/>
                        <a:pt x="286936" y="1504101"/>
                        <a:pt x="273601" y="1384086"/>
                      </a:cubicBezTo>
                      <a:cubicBezTo>
                        <a:pt x="260266" y="1263118"/>
                        <a:pt x="245979" y="1139293"/>
                        <a:pt x="230739" y="1010706"/>
                      </a:cubicBezTo>
                      <a:cubicBezTo>
                        <a:pt x="219309" y="1004991"/>
                        <a:pt x="208831" y="999276"/>
                        <a:pt x="197401" y="994513"/>
                      </a:cubicBezTo>
                      <a:cubicBezTo>
                        <a:pt x="182161" y="987846"/>
                        <a:pt x="166921" y="980226"/>
                        <a:pt x="149776" y="970701"/>
                      </a:cubicBezTo>
                      <a:cubicBezTo>
                        <a:pt x="144061" y="966891"/>
                        <a:pt x="140251" y="961176"/>
                        <a:pt x="139299" y="955461"/>
                      </a:cubicBezTo>
                      <a:cubicBezTo>
                        <a:pt x="138346" y="948793"/>
                        <a:pt x="139299" y="942126"/>
                        <a:pt x="144061" y="937363"/>
                      </a:cubicBezTo>
                      <a:cubicBezTo>
                        <a:pt x="166921" y="907836"/>
                        <a:pt x="190734" y="870688"/>
                        <a:pt x="212641" y="834493"/>
                      </a:cubicBezTo>
                      <a:cubicBezTo>
                        <a:pt x="230739" y="805918"/>
                        <a:pt x="248836" y="776391"/>
                        <a:pt x="267886" y="749721"/>
                      </a:cubicBezTo>
                      <a:cubicBezTo>
                        <a:pt x="227881" y="726861"/>
                        <a:pt x="187876" y="696381"/>
                        <a:pt x="148824" y="667806"/>
                      </a:cubicBezTo>
                      <a:cubicBezTo>
                        <a:pt x="103104" y="633516"/>
                        <a:pt x="56431" y="599226"/>
                        <a:pt x="12616" y="576366"/>
                      </a:cubicBezTo>
                      <a:cubicBezTo>
                        <a:pt x="5949" y="572556"/>
                        <a:pt x="1186" y="566841"/>
                        <a:pt x="234" y="559221"/>
                      </a:cubicBezTo>
                      <a:cubicBezTo>
                        <a:pt x="-719" y="551601"/>
                        <a:pt x="1186" y="544934"/>
                        <a:pt x="6901" y="539219"/>
                      </a:cubicBezTo>
                      <a:cubicBezTo>
                        <a:pt x="37381" y="509691"/>
                        <a:pt x="68814" y="470638"/>
                        <a:pt x="99294" y="433491"/>
                      </a:cubicBezTo>
                      <a:cubicBezTo>
                        <a:pt x="125964" y="401106"/>
                        <a:pt x="152634" y="367769"/>
                        <a:pt x="180256" y="339194"/>
                      </a:cubicBezTo>
                      <a:cubicBezTo>
                        <a:pt x="153586" y="303951"/>
                        <a:pt x="133584" y="266804"/>
                        <a:pt x="114534" y="230608"/>
                      </a:cubicBezTo>
                      <a:cubicBezTo>
                        <a:pt x="91674" y="188698"/>
                        <a:pt x="70719" y="148694"/>
                        <a:pt x="41191" y="113451"/>
                      </a:cubicBezTo>
                      <a:cubicBezTo>
                        <a:pt x="35476" y="106783"/>
                        <a:pt x="34524" y="96306"/>
                        <a:pt x="38334" y="88686"/>
                      </a:cubicBezTo>
                      <a:cubicBezTo>
                        <a:pt x="42144" y="80114"/>
                        <a:pt x="51669" y="75351"/>
                        <a:pt x="60241" y="76303"/>
                      </a:cubicBezTo>
                      <a:cubicBezTo>
                        <a:pt x="2517691" y="219179"/>
                        <a:pt x="5007527" y="193461"/>
                        <a:pt x="7461167" y="103"/>
                      </a:cubicBezTo>
                      <a:cubicBezTo>
                        <a:pt x="7470692" y="-849"/>
                        <a:pt x="7480217" y="4866"/>
                        <a:pt x="7484027" y="13438"/>
                      </a:cubicBezTo>
                      <a:cubicBezTo>
                        <a:pt x="7487836" y="22011"/>
                        <a:pt x="7485932" y="32488"/>
                        <a:pt x="7479264" y="39156"/>
                      </a:cubicBezTo>
                      <a:cubicBezTo>
                        <a:pt x="7426877" y="91544"/>
                        <a:pt x="7385919" y="148694"/>
                        <a:pt x="7345914" y="204891"/>
                      </a:cubicBezTo>
                      <a:cubicBezTo>
                        <a:pt x="7310672" y="254421"/>
                        <a:pt x="7274477" y="304904"/>
                        <a:pt x="7230661" y="352529"/>
                      </a:cubicBezTo>
                      <a:cubicBezTo>
                        <a:pt x="7297336" y="383961"/>
                        <a:pt x="7362107" y="416346"/>
                        <a:pt x="7425924" y="447779"/>
                      </a:cubicBezTo>
                      <a:cubicBezTo>
                        <a:pt x="7499267" y="483973"/>
                        <a:pt x="7574514" y="521121"/>
                        <a:pt x="7650714" y="556363"/>
                      </a:cubicBezTo>
                      <a:cubicBezTo>
                        <a:pt x="7660239" y="560174"/>
                        <a:pt x="7665002" y="570651"/>
                        <a:pt x="7664049" y="581129"/>
                      </a:cubicBezTo>
                      <a:cubicBezTo>
                        <a:pt x="7662144" y="591606"/>
                        <a:pt x="7654524" y="599226"/>
                        <a:pt x="7644047" y="600179"/>
                      </a:cubicBezTo>
                      <a:cubicBezTo>
                        <a:pt x="7572609" y="609704"/>
                        <a:pt x="7495457" y="623991"/>
                        <a:pt x="7421161" y="638279"/>
                      </a:cubicBezTo>
                      <a:cubicBezTo>
                        <a:pt x="7370679" y="647804"/>
                        <a:pt x="7319244" y="657329"/>
                        <a:pt x="7268761" y="664949"/>
                      </a:cubicBezTo>
                      <a:cubicBezTo>
                        <a:pt x="7293527" y="680188"/>
                        <a:pt x="7314482" y="698286"/>
                        <a:pt x="7335436" y="714479"/>
                      </a:cubicBezTo>
                      <a:cubicBezTo>
                        <a:pt x="7372584" y="744959"/>
                        <a:pt x="7407827" y="773534"/>
                        <a:pt x="7457357" y="789726"/>
                      </a:cubicBezTo>
                      <a:cubicBezTo>
                        <a:pt x="7466882" y="792584"/>
                        <a:pt x="7472597" y="801156"/>
                        <a:pt x="7473549" y="811634"/>
                      </a:cubicBezTo>
                      <a:cubicBezTo>
                        <a:pt x="7477359" y="1015468"/>
                        <a:pt x="7481169" y="1224066"/>
                        <a:pt x="7484979" y="1433616"/>
                      </a:cubicBezTo>
                      <a:cubicBezTo>
                        <a:pt x="7488789" y="1647929"/>
                        <a:pt x="7492599" y="1869861"/>
                        <a:pt x="7497361" y="2081316"/>
                      </a:cubicBezTo>
                      <a:cubicBezTo>
                        <a:pt x="7523079" y="2104176"/>
                        <a:pt x="7547844" y="2130846"/>
                        <a:pt x="7571657" y="2156564"/>
                      </a:cubicBezTo>
                      <a:cubicBezTo>
                        <a:pt x="7596422" y="2184186"/>
                        <a:pt x="7623092" y="2211809"/>
                        <a:pt x="7649761" y="2234669"/>
                      </a:cubicBezTo>
                      <a:cubicBezTo>
                        <a:pt x="7654524" y="2239431"/>
                        <a:pt x="7657382" y="2245146"/>
                        <a:pt x="7658334" y="2251814"/>
                      </a:cubicBezTo>
                      <a:cubicBezTo>
                        <a:pt x="7658334" y="2258481"/>
                        <a:pt x="7655477" y="2265149"/>
                        <a:pt x="7650714" y="2268959"/>
                      </a:cubicBezTo>
                      <a:cubicBezTo>
                        <a:pt x="7623092" y="2293724"/>
                        <a:pt x="7596422" y="2312774"/>
                        <a:pt x="7570704" y="2331824"/>
                      </a:cubicBezTo>
                      <a:cubicBezTo>
                        <a:pt x="7550702" y="2346111"/>
                        <a:pt x="7531652" y="2360399"/>
                        <a:pt x="7512602" y="2376591"/>
                      </a:cubicBezTo>
                      <a:cubicBezTo>
                        <a:pt x="7601184" y="2468984"/>
                        <a:pt x="7705007" y="2536611"/>
                        <a:pt x="7845977" y="2593761"/>
                      </a:cubicBezTo>
                      <a:cubicBezTo>
                        <a:pt x="7854549" y="2597571"/>
                        <a:pt x="7860264" y="2605191"/>
                        <a:pt x="7860264" y="2613764"/>
                      </a:cubicBezTo>
                      <a:cubicBezTo>
                        <a:pt x="7860264" y="2622336"/>
                        <a:pt x="7855502" y="2630909"/>
                        <a:pt x="7847882" y="2635671"/>
                      </a:cubicBezTo>
                      <a:cubicBezTo>
                        <a:pt x="7776444" y="2672819"/>
                        <a:pt x="7701197" y="2722349"/>
                        <a:pt x="7627854" y="2769974"/>
                      </a:cubicBezTo>
                      <a:cubicBezTo>
                        <a:pt x="7564036" y="2811884"/>
                        <a:pt x="7498314" y="2855699"/>
                        <a:pt x="7433544" y="2890941"/>
                      </a:cubicBezTo>
                      <a:cubicBezTo>
                        <a:pt x="7465929" y="2917611"/>
                        <a:pt x="7496409" y="2939519"/>
                        <a:pt x="7525936" y="2961426"/>
                      </a:cubicBezTo>
                      <a:cubicBezTo>
                        <a:pt x="7564989" y="2989049"/>
                        <a:pt x="7604994" y="3018576"/>
                        <a:pt x="7647857" y="3056676"/>
                      </a:cubicBezTo>
                      <a:cubicBezTo>
                        <a:pt x="7654524" y="3062391"/>
                        <a:pt x="7657382" y="3071916"/>
                        <a:pt x="7654524" y="3080489"/>
                      </a:cubicBezTo>
                      <a:cubicBezTo>
                        <a:pt x="7651667" y="3089061"/>
                        <a:pt x="7644047" y="3095728"/>
                        <a:pt x="7635474" y="3096681"/>
                      </a:cubicBezTo>
                      <a:cubicBezTo>
                        <a:pt x="6369602" y="3266226"/>
                        <a:pt x="5091347" y="3350999"/>
                        <a:pt x="3809281" y="3350999"/>
                      </a:cubicBezTo>
                      <a:close/>
                      <a:moveTo>
                        <a:pt x="358374" y="3100491"/>
                      </a:moveTo>
                      <a:cubicBezTo>
                        <a:pt x="1508041" y="3236699"/>
                        <a:pt x="2660566" y="3304326"/>
                        <a:pt x="3809281" y="3304326"/>
                      </a:cubicBezTo>
                      <a:cubicBezTo>
                        <a:pt x="5073249" y="3304326"/>
                        <a:pt x="6330549" y="3222411"/>
                        <a:pt x="7575467" y="3057628"/>
                      </a:cubicBezTo>
                      <a:cubicBezTo>
                        <a:pt x="7548797" y="3036674"/>
                        <a:pt x="7523079" y="3017624"/>
                        <a:pt x="7496409" y="2998574"/>
                      </a:cubicBezTo>
                      <a:cubicBezTo>
                        <a:pt x="7457357" y="2970951"/>
                        <a:pt x="7417352" y="2941424"/>
                        <a:pt x="7374489" y="2903324"/>
                      </a:cubicBezTo>
                      <a:cubicBezTo>
                        <a:pt x="7368774" y="2898561"/>
                        <a:pt x="7365917" y="2890941"/>
                        <a:pt x="7366869" y="2883321"/>
                      </a:cubicBezTo>
                      <a:cubicBezTo>
                        <a:pt x="7367822" y="2875701"/>
                        <a:pt x="7372584" y="2869034"/>
                        <a:pt x="7379252" y="2866176"/>
                      </a:cubicBezTo>
                      <a:cubicBezTo>
                        <a:pt x="7451642" y="2829028"/>
                        <a:pt x="7526889" y="2779499"/>
                        <a:pt x="7599279" y="2731874"/>
                      </a:cubicBezTo>
                      <a:cubicBezTo>
                        <a:pt x="7659286" y="2692821"/>
                        <a:pt x="7720247" y="2652816"/>
                        <a:pt x="7780254" y="2618526"/>
                      </a:cubicBezTo>
                      <a:cubicBezTo>
                        <a:pt x="7646904" y="2559471"/>
                        <a:pt x="7545939" y="2488034"/>
                        <a:pt x="7458309" y="2390878"/>
                      </a:cubicBezTo>
                      <a:cubicBezTo>
                        <a:pt x="7454499" y="2386116"/>
                        <a:pt x="7451642" y="2380401"/>
                        <a:pt x="7452594" y="2373734"/>
                      </a:cubicBezTo>
                      <a:cubicBezTo>
                        <a:pt x="7452594" y="2368019"/>
                        <a:pt x="7455452" y="2362303"/>
                        <a:pt x="7460214" y="2357541"/>
                      </a:cubicBezTo>
                      <a:cubicBezTo>
                        <a:pt x="7487836" y="2332776"/>
                        <a:pt x="7514507" y="2313726"/>
                        <a:pt x="7540224" y="2294676"/>
                      </a:cubicBezTo>
                      <a:cubicBezTo>
                        <a:pt x="7559274" y="2280389"/>
                        <a:pt x="7577372" y="2267053"/>
                        <a:pt x="7596422" y="2251814"/>
                      </a:cubicBezTo>
                      <a:cubicBezTo>
                        <a:pt x="7574514" y="2231811"/>
                        <a:pt x="7554511" y="2208951"/>
                        <a:pt x="7534509" y="2187996"/>
                      </a:cubicBezTo>
                      <a:cubicBezTo>
                        <a:pt x="7509744" y="2161326"/>
                        <a:pt x="7483074" y="2132751"/>
                        <a:pt x="7456404" y="2109891"/>
                      </a:cubicBezTo>
                      <a:cubicBezTo>
                        <a:pt x="7451642" y="2106081"/>
                        <a:pt x="7448784" y="2099414"/>
                        <a:pt x="7448784" y="2092746"/>
                      </a:cubicBezTo>
                      <a:cubicBezTo>
                        <a:pt x="7444022" y="1877481"/>
                        <a:pt x="7440211" y="1652691"/>
                        <a:pt x="7436402" y="1434568"/>
                      </a:cubicBezTo>
                      <a:cubicBezTo>
                        <a:pt x="7432592" y="1230734"/>
                        <a:pt x="7428782" y="1026899"/>
                        <a:pt x="7424972" y="828779"/>
                      </a:cubicBezTo>
                      <a:cubicBezTo>
                        <a:pt x="7375442" y="808776"/>
                        <a:pt x="7339247" y="779249"/>
                        <a:pt x="7304004" y="750674"/>
                      </a:cubicBezTo>
                      <a:cubicBezTo>
                        <a:pt x="7266857" y="720194"/>
                        <a:pt x="7231614" y="691619"/>
                        <a:pt x="7182084" y="675426"/>
                      </a:cubicBezTo>
                      <a:cubicBezTo>
                        <a:pt x="7171607" y="671616"/>
                        <a:pt x="7164939" y="662091"/>
                        <a:pt x="7165892" y="651613"/>
                      </a:cubicBezTo>
                      <a:cubicBezTo>
                        <a:pt x="7166844" y="641136"/>
                        <a:pt x="7175417" y="632563"/>
                        <a:pt x="7185894" y="630659"/>
                      </a:cubicBezTo>
                      <a:cubicBezTo>
                        <a:pt x="7258284" y="621134"/>
                        <a:pt x="7335436" y="606846"/>
                        <a:pt x="7409732" y="592559"/>
                      </a:cubicBezTo>
                      <a:cubicBezTo>
                        <a:pt x="7459261" y="583034"/>
                        <a:pt x="7509744" y="574461"/>
                        <a:pt x="7559274" y="565888"/>
                      </a:cubicBezTo>
                      <a:cubicBezTo>
                        <a:pt x="7505934" y="540171"/>
                        <a:pt x="7453547" y="514454"/>
                        <a:pt x="7402111" y="489688"/>
                      </a:cubicBezTo>
                      <a:cubicBezTo>
                        <a:pt x="7329722" y="453494"/>
                        <a:pt x="7254474" y="416346"/>
                        <a:pt x="7178274" y="382056"/>
                      </a:cubicBezTo>
                      <a:cubicBezTo>
                        <a:pt x="7171607" y="379198"/>
                        <a:pt x="7166844" y="372531"/>
                        <a:pt x="7164939" y="364911"/>
                      </a:cubicBezTo>
                      <a:cubicBezTo>
                        <a:pt x="7163986" y="357291"/>
                        <a:pt x="7165892" y="349671"/>
                        <a:pt x="7171607" y="344909"/>
                      </a:cubicBezTo>
                      <a:cubicBezTo>
                        <a:pt x="7223994" y="292521"/>
                        <a:pt x="7264952" y="235371"/>
                        <a:pt x="7304957" y="179173"/>
                      </a:cubicBezTo>
                      <a:cubicBezTo>
                        <a:pt x="7335436" y="136311"/>
                        <a:pt x="7365917" y="93448"/>
                        <a:pt x="7402111" y="51539"/>
                      </a:cubicBezTo>
                      <a:cubicBezTo>
                        <a:pt x="4982761" y="237276"/>
                        <a:pt x="2527216" y="262041"/>
                        <a:pt x="104056" y="123928"/>
                      </a:cubicBezTo>
                      <a:cubicBezTo>
                        <a:pt x="122154" y="151551"/>
                        <a:pt x="137394" y="180126"/>
                        <a:pt x="152634" y="207748"/>
                      </a:cubicBezTo>
                      <a:cubicBezTo>
                        <a:pt x="175494" y="249658"/>
                        <a:pt x="196449" y="289663"/>
                        <a:pt x="225976" y="324906"/>
                      </a:cubicBezTo>
                      <a:cubicBezTo>
                        <a:pt x="233596" y="334431"/>
                        <a:pt x="232644" y="347766"/>
                        <a:pt x="224071" y="356338"/>
                      </a:cubicBezTo>
                      <a:cubicBezTo>
                        <a:pt x="193591" y="385866"/>
                        <a:pt x="162159" y="424919"/>
                        <a:pt x="131679" y="462066"/>
                      </a:cubicBezTo>
                      <a:cubicBezTo>
                        <a:pt x="107866" y="491594"/>
                        <a:pt x="82149" y="522073"/>
                        <a:pt x="57384" y="548744"/>
                      </a:cubicBezTo>
                      <a:cubicBezTo>
                        <a:pt x="96436" y="571604"/>
                        <a:pt x="135489" y="601131"/>
                        <a:pt x="173589" y="629706"/>
                      </a:cubicBezTo>
                      <a:cubicBezTo>
                        <a:pt x="219309" y="663044"/>
                        <a:pt x="265981" y="698286"/>
                        <a:pt x="309796" y="721146"/>
                      </a:cubicBezTo>
                      <a:cubicBezTo>
                        <a:pt x="315511" y="724004"/>
                        <a:pt x="320274" y="729719"/>
                        <a:pt x="322179" y="736386"/>
                      </a:cubicBezTo>
                      <a:cubicBezTo>
                        <a:pt x="324084" y="743054"/>
                        <a:pt x="322179" y="749721"/>
                        <a:pt x="317416" y="755436"/>
                      </a:cubicBezTo>
                      <a:cubicBezTo>
                        <a:pt x="294556" y="784963"/>
                        <a:pt x="270744" y="822111"/>
                        <a:pt x="248836" y="858306"/>
                      </a:cubicBezTo>
                      <a:cubicBezTo>
                        <a:pt x="230739" y="886881"/>
                        <a:pt x="212641" y="916409"/>
                        <a:pt x="193591" y="943079"/>
                      </a:cubicBezTo>
                      <a:cubicBezTo>
                        <a:pt x="200259" y="945936"/>
                        <a:pt x="206926" y="949746"/>
                        <a:pt x="213594" y="952604"/>
                      </a:cubicBezTo>
                      <a:cubicBezTo>
                        <a:pt x="228834" y="959271"/>
                        <a:pt x="245026" y="966891"/>
                        <a:pt x="261219" y="976416"/>
                      </a:cubicBezTo>
                      <a:cubicBezTo>
                        <a:pt x="266934" y="980226"/>
                        <a:pt x="271696" y="985941"/>
                        <a:pt x="272649" y="993561"/>
                      </a:cubicBezTo>
                      <a:cubicBezTo>
                        <a:pt x="288841" y="1125959"/>
                        <a:pt x="303129" y="1254546"/>
                        <a:pt x="317416" y="1378371"/>
                      </a:cubicBezTo>
                      <a:cubicBezTo>
                        <a:pt x="331704" y="1502196"/>
                        <a:pt x="345991" y="1630784"/>
                        <a:pt x="362184" y="1763181"/>
                      </a:cubicBezTo>
                      <a:cubicBezTo>
                        <a:pt x="363136" y="1770801"/>
                        <a:pt x="360279" y="1778421"/>
                        <a:pt x="354564" y="1783184"/>
                      </a:cubicBezTo>
                      <a:cubicBezTo>
                        <a:pt x="313606" y="1820331"/>
                        <a:pt x="266934" y="1871766"/>
                        <a:pt x="222166" y="1920343"/>
                      </a:cubicBezTo>
                      <a:cubicBezTo>
                        <a:pt x="183114" y="1963206"/>
                        <a:pt x="143109" y="2007021"/>
                        <a:pt x="105961" y="2042264"/>
                      </a:cubicBezTo>
                      <a:cubicBezTo>
                        <a:pt x="136441" y="2068934"/>
                        <a:pt x="169779" y="2099414"/>
                        <a:pt x="202164" y="2128941"/>
                      </a:cubicBezTo>
                      <a:cubicBezTo>
                        <a:pt x="241216" y="2165136"/>
                        <a:pt x="281221" y="2201331"/>
                        <a:pt x="315511" y="2230859"/>
                      </a:cubicBezTo>
                      <a:cubicBezTo>
                        <a:pt x="324084" y="2238478"/>
                        <a:pt x="325989" y="2250861"/>
                        <a:pt x="320274" y="2260386"/>
                      </a:cubicBezTo>
                      <a:cubicBezTo>
                        <a:pt x="291699" y="2309916"/>
                        <a:pt x="265029" y="2358494"/>
                        <a:pt x="240264" y="2405166"/>
                      </a:cubicBezTo>
                      <a:cubicBezTo>
                        <a:pt x="218356" y="2446124"/>
                        <a:pt x="195496" y="2488034"/>
                        <a:pt x="170731" y="2530896"/>
                      </a:cubicBezTo>
                      <a:cubicBezTo>
                        <a:pt x="188829" y="2540421"/>
                        <a:pt x="205021" y="2548994"/>
                        <a:pt x="221214" y="2557566"/>
                      </a:cubicBezTo>
                      <a:cubicBezTo>
                        <a:pt x="243121" y="2568996"/>
                        <a:pt x="265029" y="2581378"/>
                        <a:pt x="291699" y="2593761"/>
                      </a:cubicBezTo>
                      <a:cubicBezTo>
                        <a:pt x="297414" y="2596619"/>
                        <a:pt x="302176" y="2602334"/>
                        <a:pt x="304081" y="2608049"/>
                      </a:cubicBezTo>
                      <a:cubicBezTo>
                        <a:pt x="344086" y="2750924"/>
                        <a:pt x="349801" y="2907134"/>
                        <a:pt x="356469" y="3056676"/>
                      </a:cubicBezTo>
                      <a:cubicBezTo>
                        <a:pt x="356469" y="3071916"/>
                        <a:pt x="357421" y="3086203"/>
                        <a:pt x="358374" y="3100491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141" name="Graphic 3">
                  <a:extLst>
                    <a:ext uri="{FF2B5EF4-FFF2-40B4-BE49-F238E27FC236}">
                      <a16:creationId xmlns:a16="http://schemas.microsoft.com/office/drawing/2014/main" id="{B0FAE20A-33D8-DE88-51C3-2ECB3BB30C35}"/>
                    </a:ext>
                  </a:extLst>
                </p:cNvPr>
                <p:cNvGrpSpPr/>
                <p:nvPr/>
              </p:nvGrpSpPr>
              <p:grpSpPr>
                <a:xfrm>
                  <a:off x="6960830" y="2289634"/>
                  <a:ext cx="1188634" cy="1023983"/>
                  <a:chOff x="6960830" y="2289634"/>
                  <a:chExt cx="1188634" cy="1023983"/>
                </a:xfrm>
              </p:grpSpPr>
              <p:sp>
                <p:nvSpPr>
                  <p:cNvPr id="142" name="Freeform: Shape 141">
                    <a:extLst>
                      <a:ext uri="{FF2B5EF4-FFF2-40B4-BE49-F238E27FC236}">
                        <a16:creationId xmlns:a16="http://schemas.microsoft.com/office/drawing/2014/main" id="{5ACEE567-7ABB-FCB2-96B5-412511D41FA0}"/>
                      </a:ext>
                    </a:extLst>
                  </p:cNvPr>
                  <p:cNvSpPr/>
                  <p:nvPr/>
                </p:nvSpPr>
                <p:spPr>
                  <a:xfrm>
                    <a:off x="6961782" y="2753309"/>
                    <a:ext cx="1187682" cy="560308"/>
                  </a:xfrm>
                  <a:custGeom>
                    <a:avLst/>
                    <a:gdLst>
                      <a:gd name="connsiteX0" fmla="*/ 1177357 w 1187682"/>
                      <a:gd name="connsiteY0" fmla="*/ 34290 h 560308"/>
                      <a:gd name="connsiteX1" fmla="*/ 1090680 w 1187682"/>
                      <a:gd name="connsiteY1" fmla="*/ 19050 h 560308"/>
                      <a:gd name="connsiteX2" fmla="*/ 974475 w 1187682"/>
                      <a:gd name="connsiteY2" fmla="*/ 10477 h 560308"/>
                      <a:gd name="connsiteX3" fmla="*/ 932565 w 1187682"/>
                      <a:gd name="connsiteY3" fmla="*/ 7620 h 560308"/>
                      <a:gd name="connsiteX4" fmla="*/ 155325 w 1187682"/>
                      <a:gd name="connsiteY4" fmla="*/ 7620 h 560308"/>
                      <a:gd name="connsiteX5" fmla="*/ 155325 w 1187682"/>
                      <a:gd name="connsiteY5" fmla="*/ 0 h 560308"/>
                      <a:gd name="connsiteX6" fmla="*/ 47692 w 1187682"/>
                      <a:gd name="connsiteY6" fmla="*/ 6668 h 560308"/>
                      <a:gd name="connsiteX7" fmla="*/ 10545 w 1187682"/>
                      <a:gd name="connsiteY7" fmla="*/ 22860 h 560308"/>
                      <a:gd name="connsiteX8" fmla="*/ 3877 w 1187682"/>
                      <a:gd name="connsiteY8" fmla="*/ 115252 h 560308"/>
                      <a:gd name="connsiteX9" fmla="*/ 8640 w 1187682"/>
                      <a:gd name="connsiteY9" fmla="*/ 231458 h 560308"/>
                      <a:gd name="connsiteX10" fmla="*/ 18165 w 1187682"/>
                      <a:gd name="connsiteY10" fmla="*/ 469583 h 560308"/>
                      <a:gd name="connsiteX11" fmla="*/ 28642 w 1187682"/>
                      <a:gd name="connsiteY11" fmla="*/ 519112 h 560308"/>
                      <a:gd name="connsiteX12" fmla="*/ 84840 w 1187682"/>
                      <a:gd name="connsiteY12" fmla="*/ 541020 h 560308"/>
                      <a:gd name="connsiteX13" fmla="*/ 1122112 w 1187682"/>
                      <a:gd name="connsiteY13" fmla="*/ 541020 h 560308"/>
                      <a:gd name="connsiteX14" fmla="*/ 1166880 w 1187682"/>
                      <a:gd name="connsiteY14" fmla="*/ 525780 h 560308"/>
                      <a:gd name="connsiteX15" fmla="*/ 1177357 w 1187682"/>
                      <a:gd name="connsiteY15" fmla="*/ 475297 h 560308"/>
                      <a:gd name="connsiteX16" fmla="*/ 1184025 w 1187682"/>
                      <a:gd name="connsiteY16" fmla="*/ 138113 h 560308"/>
                      <a:gd name="connsiteX17" fmla="*/ 1186882 w 1187682"/>
                      <a:gd name="connsiteY17" fmla="*/ 57150 h 560308"/>
                      <a:gd name="connsiteX18" fmla="*/ 1177357 w 1187682"/>
                      <a:gd name="connsiteY18" fmla="*/ 34290 h 56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187682" h="560308">
                        <a:moveTo>
                          <a:pt x="1177357" y="34290"/>
                        </a:moveTo>
                        <a:cubicBezTo>
                          <a:pt x="1162117" y="15240"/>
                          <a:pt x="1112587" y="20002"/>
                          <a:pt x="1090680" y="19050"/>
                        </a:cubicBezTo>
                        <a:cubicBezTo>
                          <a:pt x="1051627" y="16193"/>
                          <a:pt x="1013527" y="13335"/>
                          <a:pt x="974475" y="10477"/>
                        </a:cubicBezTo>
                        <a:cubicBezTo>
                          <a:pt x="960187" y="9525"/>
                          <a:pt x="946852" y="8572"/>
                          <a:pt x="932565" y="7620"/>
                        </a:cubicBezTo>
                        <a:lnTo>
                          <a:pt x="155325" y="7620"/>
                        </a:lnTo>
                        <a:lnTo>
                          <a:pt x="155325" y="0"/>
                        </a:lnTo>
                        <a:cubicBezTo>
                          <a:pt x="119130" y="1905"/>
                          <a:pt x="83887" y="4763"/>
                          <a:pt x="47692" y="6668"/>
                        </a:cubicBezTo>
                        <a:cubicBezTo>
                          <a:pt x="33405" y="7620"/>
                          <a:pt x="19117" y="11430"/>
                          <a:pt x="10545" y="22860"/>
                        </a:cubicBezTo>
                        <a:cubicBezTo>
                          <a:pt x="-7553" y="45720"/>
                          <a:pt x="2925" y="88582"/>
                          <a:pt x="3877" y="115252"/>
                        </a:cubicBezTo>
                        <a:cubicBezTo>
                          <a:pt x="5782" y="154305"/>
                          <a:pt x="6735" y="193358"/>
                          <a:pt x="8640" y="231458"/>
                        </a:cubicBezTo>
                        <a:cubicBezTo>
                          <a:pt x="11497" y="311468"/>
                          <a:pt x="14355" y="390525"/>
                          <a:pt x="18165" y="469583"/>
                        </a:cubicBezTo>
                        <a:cubicBezTo>
                          <a:pt x="19117" y="486728"/>
                          <a:pt x="20070" y="504825"/>
                          <a:pt x="28642" y="519112"/>
                        </a:cubicBezTo>
                        <a:cubicBezTo>
                          <a:pt x="40072" y="538162"/>
                          <a:pt x="64837" y="540068"/>
                          <a:pt x="84840" y="541020"/>
                        </a:cubicBezTo>
                        <a:cubicBezTo>
                          <a:pt x="429645" y="566737"/>
                          <a:pt x="776355" y="566737"/>
                          <a:pt x="1122112" y="541020"/>
                        </a:cubicBezTo>
                        <a:cubicBezTo>
                          <a:pt x="1136400" y="540068"/>
                          <a:pt x="1156402" y="538162"/>
                          <a:pt x="1166880" y="525780"/>
                        </a:cubicBezTo>
                        <a:cubicBezTo>
                          <a:pt x="1178310" y="513397"/>
                          <a:pt x="1176405" y="491490"/>
                          <a:pt x="1177357" y="475297"/>
                        </a:cubicBezTo>
                        <a:cubicBezTo>
                          <a:pt x="1180215" y="362903"/>
                          <a:pt x="1184025" y="250508"/>
                          <a:pt x="1184025" y="138113"/>
                        </a:cubicBezTo>
                        <a:cubicBezTo>
                          <a:pt x="1184025" y="120015"/>
                          <a:pt x="1189740" y="83820"/>
                          <a:pt x="1186882" y="57150"/>
                        </a:cubicBezTo>
                        <a:cubicBezTo>
                          <a:pt x="1184977" y="48577"/>
                          <a:pt x="1182120" y="40005"/>
                          <a:pt x="1177357" y="34290"/>
                        </a:cubicBezTo>
                        <a:close/>
                      </a:path>
                    </a:pathLst>
                  </a:custGeom>
                  <a:solidFill>
                    <a:srgbClr val="F891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3" name="Freeform: Shape 142">
                    <a:extLst>
                      <a:ext uri="{FF2B5EF4-FFF2-40B4-BE49-F238E27FC236}">
                        <a16:creationId xmlns:a16="http://schemas.microsoft.com/office/drawing/2014/main" id="{1CD65578-CBA1-5387-320E-2977ACFE4221}"/>
                      </a:ext>
                    </a:extLst>
                  </p:cNvPr>
                  <p:cNvSpPr/>
                  <p:nvPr/>
                </p:nvSpPr>
                <p:spPr>
                  <a:xfrm>
                    <a:off x="6960830" y="2289634"/>
                    <a:ext cx="1187682" cy="1023983"/>
                  </a:xfrm>
                  <a:custGeom>
                    <a:avLst/>
                    <a:gdLst>
                      <a:gd name="connsiteX0" fmla="*/ 1186882 w 1187682"/>
                      <a:gd name="connsiteY0" fmla="*/ 521778 h 1023983"/>
                      <a:gd name="connsiteX1" fmla="*/ 1179262 w 1187682"/>
                      <a:gd name="connsiteY1" fmla="*/ 497013 h 1023983"/>
                      <a:gd name="connsiteX2" fmla="*/ 1092585 w 1187682"/>
                      <a:gd name="connsiteY2" fmla="*/ 481773 h 1023983"/>
                      <a:gd name="connsiteX3" fmla="*/ 976380 w 1187682"/>
                      <a:gd name="connsiteY3" fmla="*/ 473200 h 1023983"/>
                      <a:gd name="connsiteX4" fmla="*/ 761115 w 1187682"/>
                      <a:gd name="connsiteY4" fmla="*/ 460818 h 1023983"/>
                      <a:gd name="connsiteX5" fmla="*/ 745875 w 1187682"/>
                      <a:gd name="connsiteY5" fmla="*/ 335088 h 1023983"/>
                      <a:gd name="connsiteX6" fmla="*/ 802072 w 1187682"/>
                      <a:gd name="connsiteY6" fmla="*/ 169353 h 1023983"/>
                      <a:gd name="connsiteX7" fmla="*/ 750637 w 1187682"/>
                      <a:gd name="connsiteY7" fmla="*/ 35050 h 1023983"/>
                      <a:gd name="connsiteX8" fmla="*/ 604905 w 1187682"/>
                      <a:gd name="connsiteY8" fmla="*/ 12190 h 1023983"/>
                      <a:gd name="connsiteX9" fmla="*/ 601095 w 1187682"/>
                      <a:gd name="connsiteY9" fmla="*/ 14095 h 1023983"/>
                      <a:gd name="connsiteX10" fmla="*/ 485842 w 1187682"/>
                      <a:gd name="connsiteY10" fmla="*/ 12190 h 1023983"/>
                      <a:gd name="connsiteX11" fmla="*/ 389640 w 1187682"/>
                      <a:gd name="connsiteY11" fmla="*/ 134110 h 1023983"/>
                      <a:gd name="connsiteX12" fmla="*/ 411547 w 1187682"/>
                      <a:gd name="connsiteY12" fmla="*/ 328420 h 1023983"/>
                      <a:gd name="connsiteX13" fmla="*/ 411547 w 1187682"/>
                      <a:gd name="connsiteY13" fmla="*/ 328420 h 1023983"/>
                      <a:gd name="connsiteX14" fmla="*/ 381067 w 1187682"/>
                      <a:gd name="connsiteY14" fmla="*/ 454150 h 1023983"/>
                      <a:gd name="connsiteX15" fmla="*/ 282960 w 1187682"/>
                      <a:gd name="connsiteY15" fmla="*/ 457008 h 1023983"/>
                      <a:gd name="connsiteX16" fmla="*/ 47692 w 1187682"/>
                      <a:gd name="connsiteY16" fmla="*/ 470343 h 1023983"/>
                      <a:gd name="connsiteX17" fmla="*/ 10545 w 1187682"/>
                      <a:gd name="connsiteY17" fmla="*/ 486535 h 1023983"/>
                      <a:gd name="connsiteX18" fmla="*/ 3877 w 1187682"/>
                      <a:gd name="connsiteY18" fmla="*/ 578928 h 1023983"/>
                      <a:gd name="connsiteX19" fmla="*/ 8640 w 1187682"/>
                      <a:gd name="connsiteY19" fmla="*/ 695133 h 1023983"/>
                      <a:gd name="connsiteX20" fmla="*/ 18165 w 1187682"/>
                      <a:gd name="connsiteY20" fmla="*/ 933258 h 1023983"/>
                      <a:gd name="connsiteX21" fmla="*/ 28642 w 1187682"/>
                      <a:gd name="connsiteY21" fmla="*/ 982788 h 1023983"/>
                      <a:gd name="connsiteX22" fmla="*/ 84840 w 1187682"/>
                      <a:gd name="connsiteY22" fmla="*/ 1004695 h 1023983"/>
                      <a:gd name="connsiteX23" fmla="*/ 1122112 w 1187682"/>
                      <a:gd name="connsiteY23" fmla="*/ 1004695 h 1023983"/>
                      <a:gd name="connsiteX24" fmla="*/ 1166880 w 1187682"/>
                      <a:gd name="connsiteY24" fmla="*/ 989456 h 1023983"/>
                      <a:gd name="connsiteX25" fmla="*/ 1177357 w 1187682"/>
                      <a:gd name="connsiteY25" fmla="*/ 938973 h 1023983"/>
                      <a:gd name="connsiteX26" fmla="*/ 1184025 w 1187682"/>
                      <a:gd name="connsiteY26" fmla="*/ 601788 h 1023983"/>
                      <a:gd name="connsiteX27" fmla="*/ 1186882 w 1187682"/>
                      <a:gd name="connsiteY27" fmla="*/ 521778 h 1023983"/>
                      <a:gd name="connsiteX28" fmla="*/ 653482 w 1187682"/>
                      <a:gd name="connsiteY28" fmla="*/ 59815 h 1023983"/>
                      <a:gd name="connsiteX29" fmla="*/ 704917 w 1187682"/>
                      <a:gd name="connsiteY29" fmla="*/ 73150 h 1023983"/>
                      <a:gd name="connsiteX30" fmla="*/ 743970 w 1187682"/>
                      <a:gd name="connsiteY30" fmla="*/ 162685 h 1023983"/>
                      <a:gd name="connsiteX31" fmla="*/ 692535 w 1187682"/>
                      <a:gd name="connsiteY31" fmla="*/ 311275 h 1023983"/>
                      <a:gd name="connsiteX32" fmla="*/ 688725 w 1187682"/>
                      <a:gd name="connsiteY32" fmla="*/ 325563 h 1023983"/>
                      <a:gd name="connsiteX33" fmla="*/ 687772 w 1187682"/>
                      <a:gd name="connsiteY33" fmla="*/ 334135 h 1023983"/>
                      <a:gd name="connsiteX34" fmla="*/ 702060 w 1187682"/>
                      <a:gd name="connsiteY34" fmla="*/ 457960 h 1023983"/>
                      <a:gd name="connsiteX35" fmla="*/ 702060 w 1187682"/>
                      <a:gd name="connsiteY35" fmla="*/ 457960 h 1023983"/>
                      <a:gd name="connsiteX36" fmla="*/ 643005 w 1187682"/>
                      <a:gd name="connsiteY36" fmla="*/ 456055 h 1023983"/>
                      <a:gd name="connsiteX37" fmla="*/ 628717 w 1187682"/>
                      <a:gd name="connsiteY37" fmla="*/ 335088 h 1023983"/>
                      <a:gd name="connsiteX38" fmla="*/ 684915 w 1187682"/>
                      <a:gd name="connsiteY38" fmla="*/ 169353 h 1023983"/>
                      <a:gd name="connsiteX39" fmla="*/ 653482 w 1187682"/>
                      <a:gd name="connsiteY39" fmla="*/ 59815 h 1023983"/>
                      <a:gd name="connsiteX40" fmla="*/ 562995 w 1187682"/>
                      <a:gd name="connsiteY40" fmla="*/ 177925 h 1023983"/>
                      <a:gd name="connsiteX41" fmla="*/ 600142 w 1187682"/>
                      <a:gd name="connsiteY41" fmla="*/ 86485 h 1023983"/>
                      <a:gd name="connsiteX42" fmla="*/ 625860 w 1187682"/>
                      <a:gd name="connsiteY42" fmla="*/ 163638 h 1023983"/>
                      <a:gd name="connsiteX43" fmla="*/ 582997 w 1187682"/>
                      <a:gd name="connsiteY43" fmla="*/ 295083 h 1023983"/>
                      <a:gd name="connsiteX44" fmla="*/ 562995 w 1187682"/>
                      <a:gd name="connsiteY44" fmla="*/ 177925 h 1023983"/>
                      <a:gd name="connsiteX45" fmla="*/ 576330 w 1187682"/>
                      <a:gd name="connsiteY45" fmla="*/ 397000 h 1023983"/>
                      <a:gd name="connsiteX46" fmla="*/ 582997 w 1187682"/>
                      <a:gd name="connsiteY46" fmla="*/ 455103 h 1023983"/>
                      <a:gd name="connsiteX47" fmla="*/ 562995 w 1187682"/>
                      <a:gd name="connsiteY47" fmla="*/ 455103 h 1023983"/>
                      <a:gd name="connsiteX48" fmla="*/ 562995 w 1187682"/>
                      <a:gd name="connsiteY48" fmla="*/ 455103 h 1023983"/>
                      <a:gd name="connsiteX49" fmla="*/ 576330 w 1187682"/>
                      <a:gd name="connsiteY49" fmla="*/ 397000 h 1023983"/>
                      <a:gd name="connsiteX50" fmla="*/ 473460 w 1187682"/>
                      <a:gd name="connsiteY50" fmla="*/ 320800 h 1023983"/>
                      <a:gd name="connsiteX51" fmla="*/ 443932 w 1187682"/>
                      <a:gd name="connsiteY51" fmla="*/ 177925 h 1023983"/>
                      <a:gd name="connsiteX52" fmla="*/ 492510 w 1187682"/>
                      <a:gd name="connsiteY52" fmla="*/ 76008 h 1023983"/>
                      <a:gd name="connsiteX53" fmla="*/ 544897 w 1187682"/>
                      <a:gd name="connsiteY53" fmla="*/ 58863 h 1023983"/>
                      <a:gd name="connsiteX54" fmla="*/ 544897 w 1187682"/>
                      <a:gd name="connsiteY54" fmla="*/ 58863 h 1023983"/>
                      <a:gd name="connsiteX55" fmla="*/ 508702 w 1187682"/>
                      <a:gd name="connsiteY55" fmla="*/ 134110 h 1023983"/>
                      <a:gd name="connsiteX56" fmla="*/ 530610 w 1187682"/>
                      <a:gd name="connsiteY56" fmla="*/ 328420 h 1023983"/>
                      <a:gd name="connsiteX57" fmla="*/ 530610 w 1187682"/>
                      <a:gd name="connsiteY57" fmla="*/ 328420 h 1023983"/>
                      <a:gd name="connsiteX58" fmla="*/ 500130 w 1187682"/>
                      <a:gd name="connsiteY58" fmla="*/ 454150 h 1023983"/>
                      <a:gd name="connsiteX59" fmla="*/ 442980 w 1187682"/>
                      <a:gd name="connsiteY59" fmla="*/ 454150 h 1023983"/>
                      <a:gd name="connsiteX60" fmla="*/ 468697 w 1187682"/>
                      <a:gd name="connsiteY60" fmla="*/ 344613 h 1023983"/>
                      <a:gd name="connsiteX61" fmla="*/ 468697 w 1187682"/>
                      <a:gd name="connsiteY61" fmla="*/ 343660 h 1023983"/>
                      <a:gd name="connsiteX62" fmla="*/ 473460 w 1187682"/>
                      <a:gd name="connsiteY62" fmla="*/ 320800 h 1023983"/>
                      <a:gd name="connsiteX63" fmla="*/ 321060 w 1187682"/>
                      <a:gd name="connsiteY63" fmla="*/ 968500 h 1023983"/>
                      <a:gd name="connsiteX64" fmla="*/ 295342 w 1187682"/>
                      <a:gd name="connsiteY64" fmla="*/ 967548 h 1023983"/>
                      <a:gd name="connsiteX65" fmla="*/ 260100 w 1187682"/>
                      <a:gd name="connsiteY65" fmla="*/ 965643 h 1023983"/>
                      <a:gd name="connsiteX66" fmla="*/ 70552 w 1187682"/>
                      <a:gd name="connsiteY66" fmla="*/ 952308 h 1023983"/>
                      <a:gd name="connsiteX67" fmla="*/ 54360 w 1187682"/>
                      <a:gd name="connsiteY67" fmla="*/ 519873 h 1023983"/>
                      <a:gd name="connsiteX68" fmla="*/ 369637 w 1187682"/>
                      <a:gd name="connsiteY68" fmla="*/ 504633 h 1023983"/>
                      <a:gd name="connsiteX69" fmla="*/ 430597 w 1187682"/>
                      <a:gd name="connsiteY69" fmla="*/ 503680 h 1023983"/>
                      <a:gd name="connsiteX70" fmla="*/ 487747 w 1187682"/>
                      <a:gd name="connsiteY70" fmla="*/ 503680 h 1023983"/>
                      <a:gd name="connsiteX71" fmla="*/ 376305 w 1187682"/>
                      <a:gd name="connsiteY71" fmla="*/ 969453 h 1023983"/>
                      <a:gd name="connsiteX72" fmla="*/ 321060 w 1187682"/>
                      <a:gd name="connsiteY72" fmla="*/ 968500 h 1023983"/>
                      <a:gd name="connsiteX73" fmla="*/ 722062 w 1187682"/>
                      <a:gd name="connsiteY73" fmla="*/ 970406 h 1023983"/>
                      <a:gd name="connsiteX74" fmla="*/ 713490 w 1187682"/>
                      <a:gd name="connsiteY74" fmla="*/ 970406 h 1023983"/>
                      <a:gd name="connsiteX75" fmla="*/ 654435 w 1187682"/>
                      <a:gd name="connsiteY75" fmla="*/ 970406 h 1023983"/>
                      <a:gd name="connsiteX76" fmla="*/ 439170 w 1187682"/>
                      <a:gd name="connsiteY76" fmla="*/ 970406 h 1023983"/>
                      <a:gd name="connsiteX77" fmla="*/ 550612 w 1187682"/>
                      <a:gd name="connsiteY77" fmla="*/ 504633 h 1023983"/>
                      <a:gd name="connsiteX78" fmla="*/ 588712 w 1187682"/>
                      <a:gd name="connsiteY78" fmla="*/ 504633 h 1023983"/>
                      <a:gd name="connsiteX79" fmla="*/ 647767 w 1187682"/>
                      <a:gd name="connsiteY79" fmla="*/ 506538 h 1023983"/>
                      <a:gd name="connsiteX80" fmla="*/ 706822 w 1187682"/>
                      <a:gd name="connsiteY80" fmla="*/ 508443 h 1023983"/>
                      <a:gd name="connsiteX81" fmla="*/ 706822 w 1187682"/>
                      <a:gd name="connsiteY81" fmla="*/ 508443 h 1023983"/>
                      <a:gd name="connsiteX82" fmla="*/ 771592 w 1187682"/>
                      <a:gd name="connsiteY82" fmla="*/ 970406 h 1023983"/>
                      <a:gd name="connsiteX83" fmla="*/ 722062 w 1187682"/>
                      <a:gd name="connsiteY83" fmla="*/ 970406 h 1023983"/>
                      <a:gd name="connsiteX84" fmla="*/ 1127827 w 1187682"/>
                      <a:gd name="connsiteY84" fmla="*/ 949450 h 1023983"/>
                      <a:gd name="connsiteX85" fmla="*/ 937327 w 1187682"/>
                      <a:gd name="connsiteY85" fmla="*/ 965643 h 1023983"/>
                      <a:gd name="connsiteX86" fmla="*/ 831600 w 1187682"/>
                      <a:gd name="connsiteY86" fmla="*/ 968500 h 1023983"/>
                      <a:gd name="connsiteX87" fmla="*/ 767782 w 1187682"/>
                      <a:gd name="connsiteY87" fmla="*/ 510348 h 1023983"/>
                      <a:gd name="connsiteX88" fmla="*/ 911610 w 1187682"/>
                      <a:gd name="connsiteY88" fmla="*/ 517968 h 1023983"/>
                      <a:gd name="connsiteX89" fmla="*/ 1134495 w 1187682"/>
                      <a:gd name="connsiteY89" fmla="*/ 535113 h 1023983"/>
                      <a:gd name="connsiteX90" fmla="*/ 1127827 w 1187682"/>
                      <a:gd name="connsiteY90" fmla="*/ 949450 h 1023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1187682" h="1023983">
                        <a:moveTo>
                          <a:pt x="1186882" y="521778"/>
                        </a:moveTo>
                        <a:cubicBezTo>
                          <a:pt x="1185930" y="511300"/>
                          <a:pt x="1183072" y="502728"/>
                          <a:pt x="1179262" y="497013"/>
                        </a:cubicBezTo>
                        <a:cubicBezTo>
                          <a:pt x="1164022" y="477963"/>
                          <a:pt x="1114492" y="482725"/>
                          <a:pt x="1092585" y="481773"/>
                        </a:cubicBezTo>
                        <a:cubicBezTo>
                          <a:pt x="1053532" y="478915"/>
                          <a:pt x="1015432" y="476058"/>
                          <a:pt x="976380" y="473200"/>
                        </a:cubicBezTo>
                        <a:cubicBezTo>
                          <a:pt x="904942" y="468438"/>
                          <a:pt x="832552" y="463675"/>
                          <a:pt x="761115" y="460818"/>
                        </a:cubicBezTo>
                        <a:cubicBezTo>
                          <a:pt x="756352" y="418908"/>
                          <a:pt x="750637" y="376998"/>
                          <a:pt x="745875" y="335088"/>
                        </a:cubicBezTo>
                        <a:cubicBezTo>
                          <a:pt x="773497" y="283653"/>
                          <a:pt x="799215" y="229360"/>
                          <a:pt x="802072" y="169353"/>
                        </a:cubicBezTo>
                        <a:cubicBezTo>
                          <a:pt x="803977" y="120775"/>
                          <a:pt x="785880" y="68388"/>
                          <a:pt x="750637" y="35050"/>
                        </a:cubicBezTo>
                        <a:cubicBezTo>
                          <a:pt x="710632" y="-2097"/>
                          <a:pt x="654435" y="-9717"/>
                          <a:pt x="604905" y="12190"/>
                        </a:cubicBezTo>
                        <a:cubicBezTo>
                          <a:pt x="603952" y="12190"/>
                          <a:pt x="603000" y="13143"/>
                          <a:pt x="601095" y="14095"/>
                        </a:cubicBezTo>
                        <a:cubicBezTo>
                          <a:pt x="565852" y="-4002"/>
                          <a:pt x="523942" y="-4002"/>
                          <a:pt x="485842" y="12190"/>
                        </a:cubicBezTo>
                        <a:cubicBezTo>
                          <a:pt x="435360" y="34098"/>
                          <a:pt x="402022" y="81723"/>
                          <a:pt x="389640" y="134110"/>
                        </a:cubicBezTo>
                        <a:cubicBezTo>
                          <a:pt x="374400" y="199833"/>
                          <a:pt x="390592" y="265555"/>
                          <a:pt x="411547" y="328420"/>
                        </a:cubicBezTo>
                        <a:cubicBezTo>
                          <a:pt x="411547" y="328420"/>
                          <a:pt x="411547" y="328420"/>
                          <a:pt x="411547" y="328420"/>
                        </a:cubicBezTo>
                        <a:cubicBezTo>
                          <a:pt x="401070" y="370330"/>
                          <a:pt x="391545" y="412240"/>
                          <a:pt x="381067" y="454150"/>
                        </a:cubicBezTo>
                        <a:cubicBezTo>
                          <a:pt x="348682" y="455103"/>
                          <a:pt x="315345" y="455103"/>
                          <a:pt x="282960" y="457008"/>
                        </a:cubicBezTo>
                        <a:cubicBezTo>
                          <a:pt x="204855" y="459865"/>
                          <a:pt x="125797" y="465580"/>
                          <a:pt x="47692" y="470343"/>
                        </a:cubicBezTo>
                        <a:cubicBezTo>
                          <a:pt x="33405" y="471295"/>
                          <a:pt x="19117" y="475105"/>
                          <a:pt x="10545" y="486535"/>
                        </a:cubicBezTo>
                        <a:cubicBezTo>
                          <a:pt x="-7553" y="509395"/>
                          <a:pt x="2925" y="552258"/>
                          <a:pt x="3877" y="578928"/>
                        </a:cubicBezTo>
                        <a:cubicBezTo>
                          <a:pt x="5782" y="617981"/>
                          <a:pt x="6735" y="657033"/>
                          <a:pt x="8640" y="695133"/>
                        </a:cubicBezTo>
                        <a:cubicBezTo>
                          <a:pt x="11497" y="775143"/>
                          <a:pt x="14355" y="854200"/>
                          <a:pt x="18165" y="933258"/>
                        </a:cubicBezTo>
                        <a:cubicBezTo>
                          <a:pt x="19117" y="950403"/>
                          <a:pt x="20070" y="968500"/>
                          <a:pt x="28642" y="982788"/>
                        </a:cubicBezTo>
                        <a:cubicBezTo>
                          <a:pt x="40072" y="1001838"/>
                          <a:pt x="64837" y="1003743"/>
                          <a:pt x="84840" y="1004695"/>
                        </a:cubicBezTo>
                        <a:cubicBezTo>
                          <a:pt x="429645" y="1030413"/>
                          <a:pt x="776355" y="1030413"/>
                          <a:pt x="1122112" y="1004695"/>
                        </a:cubicBezTo>
                        <a:cubicBezTo>
                          <a:pt x="1136400" y="1003743"/>
                          <a:pt x="1156402" y="1001838"/>
                          <a:pt x="1166880" y="989456"/>
                        </a:cubicBezTo>
                        <a:cubicBezTo>
                          <a:pt x="1178310" y="977073"/>
                          <a:pt x="1176405" y="955166"/>
                          <a:pt x="1177357" y="938973"/>
                        </a:cubicBezTo>
                        <a:cubicBezTo>
                          <a:pt x="1180215" y="826578"/>
                          <a:pt x="1184025" y="714183"/>
                          <a:pt x="1184025" y="601788"/>
                        </a:cubicBezTo>
                        <a:cubicBezTo>
                          <a:pt x="1184025" y="585595"/>
                          <a:pt x="1189740" y="548448"/>
                          <a:pt x="1186882" y="521778"/>
                        </a:cubicBezTo>
                        <a:close/>
                        <a:moveTo>
                          <a:pt x="653482" y="59815"/>
                        </a:moveTo>
                        <a:cubicBezTo>
                          <a:pt x="671580" y="57910"/>
                          <a:pt x="689677" y="61720"/>
                          <a:pt x="704917" y="73150"/>
                        </a:cubicBezTo>
                        <a:cubicBezTo>
                          <a:pt x="731587" y="94105"/>
                          <a:pt x="743970" y="130300"/>
                          <a:pt x="743970" y="162685"/>
                        </a:cubicBezTo>
                        <a:cubicBezTo>
                          <a:pt x="743970" y="216025"/>
                          <a:pt x="717300" y="265555"/>
                          <a:pt x="692535" y="311275"/>
                        </a:cubicBezTo>
                        <a:cubicBezTo>
                          <a:pt x="689677" y="316038"/>
                          <a:pt x="688725" y="320800"/>
                          <a:pt x="688725" y="325563"/>
                        </a:cubicBezTo>
                        <a:cubicBezTo>
                          <a:pt x="687772" y="328420"/>
                          <a:pt x="687772" y="331278"/>
                          <a:pt x="687772" y="334135"/>
                        </a:cubicBezTo>
                        <a:cubicBezTo>
                          <a:pt x="692535" y="375093"/>
                          <a:pt x="697297" y="416050"/>
                          <a:pt x="702060" y="457960"/>
                        </a:cubicBezTo>
                        <a:cubicBezTo>
                          <a:pt x="702060" y="457960"/>
                          <a:pt x="702060" y="457960"/>
                          <a:pt x="702060" y="457960"/>
                        </a:cubicBezTo>
                        <a:cubicBezTo>
                          <a:pt x="682057" y="457008"/>
                          <a:pt x="663007" y="456055"/>
                          <a:pt x="643005" y="456055"/>
                        </a:cubicBezTo>
                        <a:cubicBezTo>
                          <a:pt x="638242" y="416050"/>
                          <a:pt x="633480" y="375093"/>
                          <a:pt x="628717" y="335088"/>
                        </a:cubicBezTo>
                        <a:cubicBezTo>
                          <a:pt x="656340" y="283653"/>
                          <a:pt x="682057" y="229360"/>
                          <a:pt x="684915" y="169353"/>
                        </a:cubicBezTo>
                        <a:cubicBezTo>
                          <a:pt x="685867" y="131253"/>
                          <a:pt x="675390" y="91248"/>
                          <a:pt x="653482" y="59815"/>
                        </a:cubicBezTo>
                        <a:close/>
                        <a:moveTo>
                          <a:pt x="562995" y="177925"/>
                        </a:moveTo>
                        <a:cubicBezTo>
                          <a:pt x="564900" y="144588"/>
                          <a:pt x="576330" y="109345"/>
                          <a:pt x="600142" y="86485"/>
                        </a:cubicBezTo>
                        <a:cubicBezTo>
                          <a:pt x="617287" y="107440"/>
                          <a:pt x="625860" y="136968"/>
                          <a:pt x="625860" y="163638"/>
                        </a:cubicBezTo>
                        <a:cubicBezTo>
                          <a:pt x="625860" y="210310"/>
                          <a:pt x="604905" y="254125"/>
                          <a:pt x="582997" y="295083"/>
                        </a:cubicBezTo>
                        <a:cubicBezTo>
                          <a:pt x="570615" y="256983"/>
                          <a:pt x="560137" y="217930"/>
                          <a:pt x="562995" y="177925"/>
                        </a:cubicBezTo>
                        <a:close/>
                        <a:moveTo>
                          <a:pt x="576330" y="397000"/>
                        </a:moveTo>
                        <a:cubicBezTo>
                          <a:pt x="578235" y="416050"/>
                          <a:pt x="581092" y="435100"/>
                          <a:pt x="582997" y="455103"/>
                        </a:cubicBezTo>
                        <a:cubicBezTo>
                          <a:pt x="576330" y="455103"/>
                          <a:pt x="569662" y="455103"/>
                          <a:pt x="562995" y="455103"/>
                        </a:cubicBezTo>
                        <a:lnTo>
                          <a:pt x="562995" y="455103"/>
                        </a:lnTo>
                        <a:cubicBezTo>
                          <a:pt x="566805" y="435100"/>
                          <a:pt x="571567" y="416050"/>
                          <a:pt x="576330" y="397000"/>
                        </a:cubicBezTo>
                        <a:close/>
                        <a:moveTo>
                          <a:pt x="473460" y="320800"/>
                        </a:moveTo>
                        <a:cubicBezTo>
                          <a:pt x="457267" y="275080"/>
                          <a:pt x="442027" y="226503"/>
                          <a:pt x="443932" y="177925"/>
                        </a:cubicBezTo>
                        <a:cubicBezTo>
                          <a:pt x="445837" y="139825"/>
                          <a:pt x="460125" y="98868"/>
                          <a:pt x="492510" y="76008"/>
                        </a:cubicBezTo>
                        <a:cubicBezTo>
                          <a:pt x="507750" y="65530"/>
                          <a:pt x="526800" y="58863"/>
                          <a:pt x="544897" y="58863"/>
                        </a:cubicBezTo>
                        <a:cubicBezTo>
                          <a:pt x="544897" y="58863"/>
                          <a:pt x="544897" y="58863"/>
                          <a:pt x="544897" y="58863"/>
                        </a:cubicBezTo>
                        <a:cubicBezTo>
                          <a:pt x="527752" y="80770"/>
                          <a:pt x="515370" y="106488"/>
                          <a:pt x="508702" y="134110"/>
                        </a:cubicBezTo>
                        <a:cubicBezTo>
                          <a:pt x="493462" y="199833"/>
                          <a:pt x="509655" y="265555"/>
                          <a:pt x="530610" y="328420"/>
                        </a:cubicBezTo>
                        <a:cubicBezTo>
                          <a:pt x="530610" y="328420"/>
                          <a:pt x="530610" y="328420"/>
                          <a:pt x="530610" y="328420"/>
                        </a:cubicBezTo>
                        <a:cubicBezTo>
                          <a:pt x="520132" y="370330"/>
                          <a:pt x="510607" y="412240"/>
                          <a:pt x="500130" y="454150"/>
                        </a:cubicBezTo>
                        <a:cubicBezTo>
                          <a:pt x="481080" y="454150"/>
                          <a:pt x="462030" y="454150"/>
                          <a:pt x="442980" y="454150"/>
                        </a:cubicBezTo>
                        <a:cubicBezTo>
                          <a:pt x="451552" y="417955"/>
                          <a:pt x="460125" y="380808"/>
                          <a:pt x="468697" y="344613"/>
                        </a:cubicBezTo>
                        <a:cubicBezTo>
                          <a:pt x="468697" y="344613"/>
                          <a:pt x="468697" y="344613"/>
                          <a:pt x="468697" y="343660"/>
                        </a:cubicBezTo>
                        <a:cubicBezTo>
                          <a:pt x="474412" y="336993"/>
                          <a:pt x="476317" y="328420"/>
                          <a:pt x="473460" y="320800"/>
                        </a:cubicBezTo>
                        <a:close/>
                        <a:moveTo>
                          <a:pt x="321060" y="968500"/>
                        </a:moveTo>
                        <a:cubicBezTo>
                          <a:pt x="312487" y="968500"/>
                          <a:pt x="303915" y="968500"/>
                          <a:pt x="295342" y="967548"/>
                        </a:cubicBezTo>
                        <a:cubicBezTo>
                          <a:pt x="283912" y="967548"/>
                          <a:pt x="272482" y="966595"/>
                          <a:pt x="260100" y="965643"/>
                        </a:cubicBezTo>
                        <a:cubicBezTo>
                          <a:pt x="197235" y="962785"/>
                          <a:pt x="133417" y="958023"/>
                          <a:pt x="70552" y="952308"/>
                        </a:cubicBezTo>
                        <a:cubicBezTo>
                          <a:pt x="63885" y="808481"/>
                          <a:pt x="58170" y="664653"/>
                          <a:pt x="54360" y="519873"/>
                        </a:cubicBezTo>
                        <a:cubicBezTo>
                          <a:pt x="159135" y="511300"/>
                          <a:pt x="264862" y="506538"/>
                          <a:pt x="369637" y="504633"/>
                        </a:cubicBezTo>
                        <a:cubicBezTo>
                          <a:pt x="389640" y="504633"/>
                          <a:pt x="410595" y="503680"/>
                          <a:pt x="430597" y="503680"/>
                        </a:cubicBezTo>
                        <a:cubicBezTo>
                          <a:pt x="449647" y="503680"/>
                          <a:pt x="468697" y="503680"/>
                          <a:pt x="487747" y="503680"/>
                        </a:cubicBezTo>
                        <a:cubicBezTo>
                          <a:pt x="450600" y="658938"/>
                          <a:pt x="413452" y="814195"/>
                          <a:pt x="376305" y="969453"/>
                        </a:cubicBezTo>
                        <a:cubicBezTo>
                          <a:pt x="359160" y="969453"/>
                          <a:pt x="340110" y="969453"/>
                          <a:pt x="321060" y="968500"/>
                        </a:cubicBezTo>
                        <a:close/>
                        <a:moveTo>
                          <a:pt x="722062" y="970406"/>
                        </a:moveTo>
                        <a:cubicBezTo>
                          <a:pt x="719205" y="970406"/>
                          <a:pt x="716347" y="970406"/>
                          <a:pt x="713490" y="970406"/>
                        </a:cubicBezTo>
                        <a:cubicBezTo>
                          <a:pt x="693487" y="970406"/>
                          <a:pt x="673485" y="970406"/>
                          <a:pt x="654435" y="970406"/>
                        </a:cubicBezTo>
                        <a:cubicBezTo>
                          <a:pt x="582997" y="971358"/>
                          <a:pt x="511560" y="971358"/>
                          <a:pt x="439170" y="970406"/>
                        </a:cubicBezTo>
                        <a:cubicBezTo>
                          <a:pt x="476317" y="815148"/>
                          <a:pt x="513465" y="659891"/>
                          <a:pt x="550612" y="504633"/>
                        </a:cubicBezTo>
                        <a:cubicBezTo>
                          <a:pt x="562995" y="504633"/>
                          <a:pt x="576330" y="504633"/>
                          <a:pt x="588712" y="504633"/>
                        </a:cubicBezTo>
                        <a:cubicBezTo>
                          <a:pt x="608715" y="504633"/>
                          <a:pt x="628717" y="505585"/>
                          <a:pt x="647767" y="506538"/>
                        </a:cubicBezTo>
                        <a:cubicBezTo>
                          <a:pt x="667770" y="507490"/>
                          <a:pt x="686820" y="507490"/>
                          <a:pt x="706822" y="508443"/>
                        </a:cubicBezTo>
                        <a:lnTo>
                          <a:pt x="706822" y="508443"/>
                        </a:lnTo>
                        <a:cubicBezTo>
                          <a:pt x="725872" y="662748"/>
                          <a:pt x="747780" y="816100"/>
                          <a:pt x="771592" y="970406"/>
                        </a:cubicBezTo>
                        <a:cubicBezTo>
                          <a:pt x="755400" y="970406"/>
                          <a:pt x="739207" y="970406"/>
                          <a:pt x="722062" y="970406"/>
                        </a:cubicBezTo>
                        <a:close/>
                        <a:moveTo>
                          <a:pt x="1127827" y="949450"/>
                        </a:moveTo>
                        <a:cubicBezTo>
                          <a:pt x="1064962" y="959928"/>
                          <a:pt x="1001145" y="963738"/>
                          <a:pt x="937327" y="965643"/>
                        </a:cubicBezTo>
                        <a:cubicBezTo>
                          <a:pt x="902085" y="967548"/>
                          <a:pt x="866842" y="967548"/>
                          <a:pt x="831600" y="968500"/>
                        </a:cubicBezTo>
                        <a:cubicBezTo>
                          <a:pt x="807787" y="816100"/>
                          <a:pt x="786832" y="663700"/>
                          <a:pt x="767782" y="510348"/>
                        </a:cubicBezTo>
                        <a:cubicBezTo>
                          <a:pt x="815407" y="512253"/>
                          <a:pt x="863032" y="515110"/>
                          <a:pt x="911610" y="517968"/>
                        </a:cubicBezTo>
                        <a:cubicBezTo>
                          <a:pt x="985905" y="522730"/>
                          <a:pt x="1060200" y="528445"/>
                          <a:pt x="1134495" y="535113"/>
                        </a:cubicBezTo>
                        <a:cubicBezTo>
                          <a:pt x="1134495" y="674178"/>
                          <a:pt x="1132590" y="812291"/>
                          <a:pt x="1127827" y="94945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2C6D0AAE-3794-44BE-EBA2-CCF165795F29}"/>
                  </a:ext>
                </a:extLst>
              </p:cNvPr>
              <p:cNvSpPr txBox="1"/>
              <p:nvPr/>
            </p:nvSpPr>
            <p:spPr>
              <a:xfrm>
                <a:off x="6173775" y="4082038"/>
                <a:ext cx="4690554" cy="606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8415" indent="0" algn="just">
                  <a:lnSpc>
                    <a:spcPct val="110000"/>
                  </a:lnSpc>
                  <a:spcAft>
                    <a:spcPts val="0"/>
                  </a:spcAft>
                </a:pPr>
                <a:endParaRPr lang="vi-VN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04F81290-64F5-6119-E4B3-72653324AA47}"/>
                </a:ext>
              </a:extLst>
            </p:cNvPr>
            <p:cNvSpPr txBox="1"/>
            <p:nvPr/>
          </p:nvSpPr>
          <p:spPr>
            <a:xfrm>
              <a:off x="3137578" y="2653171"/>
              <a:ext cx="4879748" cy="9856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2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Vai</a:t>
              </a:r>
              <a:r>
                <a:rPr lang="en-US" sz="3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trò</a:t>
              </a:r>
              <a:r>
                <a:rPr lang="en-US" sz="3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0 </a:t>
              </a:r>
              <a:r>
                <a:rPr lang="en-US" sz="32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3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  <a:p>
              <a:pPr marL="514350" indent="-514350" algn="ctr">
                <a:lnSpc>
                  <a:spcPct val="130000"/>
                </a:lnSpc>
                <a:buFont typeface="Wingdings" panose="05000000000000000000" pitchFamily="2" charset="2"/>
                <a:buChar char="Ø"/>
              </a:pP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0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cũng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bằng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0.</a:t>
              </a:r>
            </a:p>
            <a:p>
              <a:pPr marL="514350" indent="-514350" algn="ctr">
                <a:lnSpc>
                  <a:spcPct val="130000"/>
                </a:lnSpc>
                <a:buFont typeface="Wingdings" panose="05000000000000000000" pitchFamily="2" charset="2"/>
                <a:buChar char="Ø"/>
              </a:pPr>
              <a:r>
                <a:rPr lang="en-US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0 </a:t>
              </a:r>
              <a:r>
                <a:rPr lang="en-US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cũng</a:t>
              </a:r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bằng</a:t>
              </a:r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0.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171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42FB93-6FBC-53E4-9061-114DC7A445E1}"/>
              </a:ext>
            </a:extLst>
          </p:cNvPr>
          <p:cNvSpPr/>
          <p:nvPr/>
        </p:nvSpPr>
        <p:spPr>
          <a:xfrm>
            <a:off x="278296" y="265043"/>
            <a:ext cx="11741426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68E12FCF-7C1D-F8FE-7147-115C3B266893}"/>
              </a:ext>
            </a:extLst>
          </p:cNvPr>
          <p:cNvSpPr txBox="1">
            <a:spLocks/>
          </p:cNvSpPr>
          <p:nvPr/>
        </p:nvSpPr>
        <p:spPr>
          <a:xfrm>
            <a:off x="1157536" y="1804260"/>
            <a:ext cx="10756168" cy="2404783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Ôn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tập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ý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nghĩa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phép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nhân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: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sự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lặp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lại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phép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nhân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là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cách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viết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khác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của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tổng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số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hạng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bằng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nhau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;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tên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gọi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thành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phần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của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phép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nhân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Nhận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biết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tính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chất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giao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hoán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của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phép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nhân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Vai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trò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của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số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0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trong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phép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nhân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lang="zh-CN" altLang="en-US" sz="28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40" name="组合 32">
            <a:extLst>
              <a:ext uri="{FF2B5EF4-FFF2-40B4-BE49-F238E27FC236}">
                <a16:creationId xmlns:a16="http://schemas.microsoft.com/office/drawing/2014/main" id="{A364BD72-E067-C1C9-71D8-481227877AE9}"/>
              </a:ext>
            </a:extLst>
          </p:cNvPr>
          <p:cNvGrpSpPr/>
          <p:nvPr/>
        </p:nvGrpSpPr>
        <p:grpSpPr>
          <a:xfrm>
            <a:off x="479291" y="973033"/>
            <a:ext cx="874074" cy="795045"/>
            <a:chOff x="5316826" y="3157935"/>
            <a:chExt cx="1226525" cy="1189938"/>
          </a:xfrm>
        </p:grpSpPr>
        <p:grpSp>
          <p:nvGrpSpPr>
            <p:cNvPr id="41" name="组合 41">
              <a:extLst>
                <a:ext uri="{FF2B5EF4-FFF2-40B4-BE49-F238E27FC236}">
                  <a16:creationId xmlns:a16="http://schemas.microsoft.com/office/drawing/2014/main" id="{6DF2EF77-8CA7-9FF5-9161-16B690E8B7B4}"/>
                </a:ext>
              </a:extLst>
            </p:cNvPr>
            <p:cNvGrpSpPr/>
            <p:nvPr/>
          </p:nvGrpSpPr>
          <p:grpSpPr>
            <a:xfrm>
              <a:off x="5316826" y="3157935"/>
              <a:ext cx="1226525" cy="1189938"/>
              <a:chOff x="6204695" y="719534"/>
              <a:chExt cx="1663898" cy="1614264"/>
            </a:xfrm>
          </p:grpSpPr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A4E16CFC-0BFF-C7D0-B469-A6D1E7403CE5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45" name="组合 44">
                <a:extLst>
                  <a:ext uri="{FF2B5EF4-FFF2-40B4-BE49-F238E27FC236}">
                    <a16:creationId xmlns:a16="http://schemas.microsoft.com/office/drawing/2014/main" id="{A6F81C47-C8E1-1FAF-6AA2-E2EC4CFFE8BD}"/>
                  </a:ext>
                </a:extLst>
              </p:cNvPr>
              <p:cNvGrpSpPr/>
              <p:nvPr/>
            </p:nvGrpSpPr>
            <p:grpSpPr>
              <a:xfrm>
                <a:off x="6204695" y="719534"/>
                <a:ext cx="1663898" cy="1614264"/>
                <a:chOff x="9437178" y="1545703"/>
                <a:chExt cx="1663898" cy="1614264"/>
              </a:xfrm>
            </p:grpSpPr>
            <p:sp>
              <p:nvSpPr>
                <p:cNvPr id="47" name="椭圆 46">
                  <a:extLst>
                    <a:ext uri="{FF2B5EF4-FFF2-40B4-BE49-F238E27FC236}">
                      <a16:creationId xmlns:a16="http://schemas.microsoft.com/office/drawing/2014/main" id="{02A5FA73-AC14-4A07-19A0-EEDE50C371EF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8" name="椭圆 47">
                  <a:extLst>
                    <a:ext uri="{FF2B5EF4-FFF2-40B4-BE49-F238E27FC236}">
                      <a16:creationId xmlns:a16="http://schemas.microsoft.com/office/drawing/2014/main" id="{D2CF905A-DC06-F227-9399-8089EFD3408F}"/>
                    </a:ext>
                  </a:extLst>
                </p:cNvPr>
                <p:cNvSpPr/>
                <p:nvPr/>
              </p:nvSpPr>
              <p:spPr>
                <a:xfrm>
                  <a:off x="9448737" y="1545703"/>
                  <a:ext cx="1593899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/>
                    </a:gs>
                    <a:gs pos="40000">
                      <a:srgbClr val="D6F133"/>
                    </a:gs>
                    <a:gs pos="100000">
                      <a:srgbClr val="92D050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D6F133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弧形 48">
                  <a:extLst>
                    <a:ext uri="{FF2B5EF4-FFF2-40B4-BE49-F238E27FC236}">
                      <a16:creationId xmlns:a16="http://schemas.microsoft.com/office/drawing/2014/main" id="{CD69DC63-7196-9B96-4828-E4164576C58C}"/>
                    </a:ext>
                  </a:extLst>
                </p:cNvPr>
                <p:cNvSpPr/>
                <p:nvPr/>
              </p:nvSpPr>
              <p:spPr>
                <a:xfrm rot="17150761">
                  <a:off x="9679309" y="1718019"/>
                  <a:ext cx="1382558" cy="1460976"/>
                </a:xfrm>
                <a:prstGeom prst="arc">
                  <a:avLst>
                    <a:gd name="adj1" fmla="val 15428624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弧形 49">
                  <a:extLst>
                    <a:ext uri="{FF2B5EF4-FFF2-40B4-BE49-F238E27FC236}">
                      <a16:creationId xmlns:a16="http://schemas.microsoft.com/office/drawing/2014/main" id="{6AF4D653-C866-548F-D13B-179661E36B73}"/>
                    </a:ext>
                  </a:extLst>
                </p:cNvPr>
                <p:cNvSpPr/>
                <p:nvPr/>
              </p:nvSpPr>
              <p:spPr>
                <a:xfrm rot="17283909">
                  <a:off x="9975639" y="1679110"/>
                  <a:ext cx="594171" cy="80697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42" name="文本框 57">
              <a:extLst>
                <a:ext uri="{FF2B5EF4-FFF2-40B4-BE49-F238E27FC236}">
                  <a16:creationId xmlns:a16="http://schemas.microsoft.com/office/drawing/2014/main" id="{3D5B0412-81BA-A046-754E-9538F95760C2}"/>
                </a:ext>
              </a:extLst>
            </p:cNvPr>
            <p:cNvSpPr txBox="1"/>
            <p:nvPr/>
          </p:nvSpPr>
          <p:spPr>
            <a:xfrm>
              <a:off x="5518756" y="3318949"/>
              <a:ext cx="851658" cy="7623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UTM Cookies" panose="02040603050506020204" pitchFamily="18" charset="0"/>
                  <a:cs typeface="Calibri" panose="020F0502020204030204" pitchFamily="34" charset="0"/>
                  <a:sym typeface="+mn-lt"/>
                </a:rPr>
                <a:t>01</a:t>
              </a:r>
              <a:endParaRPr lang="zh-CN" altLang="en-US" sz="3200" b="1" dirty="0">
                <a:solidFill>
                  <a:schemeClr val="bg1"/>
                </a:solidFill>
                <a:latin typeface="UTM Cookies" panose="02040603050506020204" pitchFamily="18" charset="0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51" name="组合 33">
            <a:extLst>
              <a:ext uri="{FF2B5EF4-FFF2-40B4-BE49-F238E27FC236}">
                <a16:creationId xmlns:a16="http://schemas.microsoft.com/office/drawing/2014/main" id="{4E952155-DF22-06A9-C6C3-98F5CB983DDD}"/>
              </a:ext>
            </a:extLst>
          </p:cNvPr>
          <p:cNvGrpSpPr/>
          <p:nvPr/>
        </p:nvGrpSpPr>
        <p:grpSpPr>
          <a:xfrm>
            <a:off x="503398" y="3845180"/>
            <a:ext cx="839902" cy="798334"/>
            <a:chOff x="5327203" y="4853016"/>
            <a:chExt cx="1228119" cy="1194957"/>
          </a:xfrm>
        </p:grpSpPr>
        <p:grpSp>
          <p:nvGrpSpPr>
            <p:cNvPr id="52" name="组合 16">
              <a:extLst>
                <a:ext uri="{FF2B5EF4-FFF2-40B4-BE49-F238E27FC236}">
                  <a16:creationId xmlns:a16="http://schemas.microsoft.com/office/drawing/2014/main" id="{81D46208-0D10-D959-66C9-B4E6F17520CD}"/>
                </a:ext>
              </a:extLst>
            </p:cNvPr>
            <p:cNvGrpSpPr/>
            <p:nvPr/>
          </p:nvGrpSpPr>
          <p:grpSpPr>
            <a:xfrm>
              <a:off x="5327203" y="4853016"/>
              <a:ext cx="1228119" cy="1194957"/>
              <a:chOff x="9272337" y="-1404832"/>
              <a:chExt cx="1666055" cy="1621072"/>
            </a:xfrm>
          </p:grpSpPr>
          <p:sp>
            <p:nvSpPr>
              <p:cNvPr id="54" name="椭圆 17">
                <a:extLst>
                  <a:ext uri="{FF2B5EF4-FFF2-40B4-BE49-F238E27FC236}">
                    <a16:creationId xmlns:a16="http://schemas.microsoft.com/office/drawing/2014/main" id="{018E37F7-1A11-8090-1150-8B6910FB94CA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55" name="组合 18">
                <a:extLst>
                  <a:ext uri="{FF2B5EF4-FFF2-40B4-BE49-F238E27FC236}">
                    <a16:creationId xmlns:a16="http://schemas.microsoft.com/office/drawing/2014/main" id="{503AB546-8488-B92C-D160-6A2E88B0DE0C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666055" cy="1597009"/>
                <a:chOff x="9437178" y="1562958"/>
                <a:chExt cx="1666055" cy="1597009"/>
              </a:xfrm>
            </p:grpSpPr>
            <p:sp>
              <p:nvSpPr>
                <p:cNvPr id="57" name="椭圆 20">
                  <a:extLst>
                    <a:ext uri="{FF2B5EF4-FFF2-40B4-BE49-F238E27FC236}">
                      <a16:creationId xmlns:a16="http://schemas.microsoft.com/office/drawing/2014/main" id="{DA237B29-1F84-4E9E-0ACE-B9C23732CF08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椭圆 21">
                  <a:extLst>
                    <a:ext uri="{FF2B5EF4-FFF2-40B4-BE49-F238E27FC236}">
                      <a16:creationId xmlns:a16="http://schemas.microsoft.com/office/drawing/2014/main" id="{84E6E17B-1888-5D0D-A9D4-2FFCDBDDA7A9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弧形 22">
                  <a:extLst>
                    <a:ext uri="{FF2B5EF4-FFF2-40B4-BE49-F238E27FC236}">
                      <a16:creationId xmlns:a16="http://schemas.microsoft.com/office/drawing/2014/main" id="{C78504EE-EAFC-EC74-020B-8A1943FBD214}"/>
                    </a:ext>
                  </a:extLst>
                </p:cNvPr>
                <p:cNvSpPr/>
                <p:nvPr/>
              </p:nvSpPr>
              <p:spPr>
                <a:xfrm rot="17150761">
                  <a:off x="9644486" y="1814857"/>
                  <a:ext cx="1137492" cy="1148484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弧形 23">
                  <a:extLst>
                    <a:ext uri="{FF2B5EF4-FFF2-40B4-BE49-F238E27FC236}">
                      <a16:creationId xmlns:a16="http://schemas.microsoft.com/office/drawing/2014/main" id="{2C654868-8D86-B24F-BF7A-BFFD637E4358}"/>
                    </a:ext>
                  </a:extLst>
                </p:cNvPr>
                <p:cNvSpPr/>
                <p:nvPr/>
              </p:nvSpPr>
              <p:spPr>
                <a:xfrm rot="15858068">
                  <a:off x="10035514" y="1409465"/>
                  <a:ext cx="816309" cy="1319128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56" name="TextBox 1">
                <a:extLst>
                  <a:ext uri="{FF2B5EF4-FFF2-40B4-BE49-F238E27FC236}">
                    <a16:creationId xmlns:a16="http://schemas.microsoft.com/office/drawing/2014/main" id="{FCA26735-308A-5E48-65F9-841C8BB5162B}"/>
                  </a:ext>
                </a:extLst>
              </p:cNvPr>
              <p:cNvSpPr txBox="1"/>
              <p:nvPr/>
            </p:nvSpPr>
            <p:spPr>
              <a:xfrm>
                <a:off x="9541023" y="-1197527"/>
                <a:ext cx="1286736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endParaRPr lang="en-US" altLang="zh-CN" sz="2400" b="1" dirty="0"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53" name="文本框 58">
              <a:extLst>
                <a:ext uri="{FF2B5EF4-FFF2-40B4-BE49-F238E27FC236}">
                  <a16:creationId xmlns:a16="http://schemas.microsoft.com/office/drawing/2014/main" id="{53B94447-7237-4251-A69D-D9A5BE8322BE}"/>
                </a:ext>
              </a:extLst>
            </p:cNvPr>
            <p:cNvSpPr txBox="1"/>
            <p:nvPr/>
          </p:nvSpPr>
          <p:spPr>
            <a:xfrm>
              <a:off x="5522961" y="5022795"/>
              <a:ext cx="853319" cy="728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UTM Cookies" panose="02040603050506020204" pitchFamily="18" charset="0"/>
                  <a:cs typeface="+mn-ea"/>
                  <a:sym typeface="+mn-lt"/>
                </a:rPr>
                <a:t>02</a:t>
              </a:r>
              <a:endParaRPr lang="zh-CN" altLang="en-US" sz="4400" b="1" dirty="0">
                <a:solidFill>
                  <a:schemeClr val="bg1"/>
                </a:solidFill>
                <a:latin typeface="UTM Cookies" panose="0204060305050602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B80ADA8-D8DC-1B92-394F-18C82755E679}"/>
              </a:ext>
            </a:extLst>
          </p:cNvPr>
          <p:cNvSpPr txBox="1"/>
          <p:nvPr/>
        </p:nvSpPr>
        <p:spPr>
          <a:xfrm>
            <a:off x="1356623" y="1087696"/>
            <a:ext cx="3499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UTM Duepuntozero" panose="02040603050506020204" pitchFamily="18" charset="0"/>
              </a:rPr>
              <a:t>Kiến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thức</a:t>
            </a:r>
            <a:r>
              <a:rPr lang="en-US" sz="3600" b="1" dirty="0">
                <a:latin typeface="UTM Duepuntozero" panose="02040603050506020204" pitchFamily="18" charset="0"/>
              </a:rPr>
              <a:t>, </a:t>
            </a:r>
            <a:r>
              <a:rPr lang="en-US" sz="3600" b="1" dirty="0" err="1">
                <a:latin typeface="UTM Duepuntozero" panose="02040603050506020204" pitchFamily="18" charset="0"/>
              </a:rPr>
              <a:t>kĩ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năng</a:t>
            </a:r>
            <a:r>
              <a:rPr lang="en-US" sz="3600" b="1" dirty="0">
                <a:latin typeface="UTM Duepuntozero" panose="02040603050506020204" pitchFamily="18" charset="0"/>
              </a:rPr>
              <a:t>:</a:t>
            </a:r>
          </a:p>
        </p:txBody>
      </p:sp>
      <p:grpSp>
        <p:nvGrpSpPr>
          <p:cNvPr id="62" name="组合 12">
            <a:extLst>
              <a:ext uri="{FF2B5EF4-FFF2-40B4-BE49-F238E27FC236}">
                <a16:creationId xmlns:a16="http://schemas.microsoft.com/office/drawing/2014/main" id="{F200B710-AEC5-F77A-42AF-46C537E5AA28}"/>
              </a:ext>
            </a:extLst>
          </p:cNvPr>
          <p:cNvGrpSpPr/>
          <p:nvPr/>
        </p:nvGrpSpPr>
        <p:grpSpPr>
          <a:xfrm rot="20461740">
            <a:off x="710748" y="1882110"/>
            <a:ext cx="394185" cy="377723"/>
            <a:chOff x="1267237" y="4149067"/>
            <a:chExt cx="1172591" cy="1179462"/>
          </a:xfrm>
        </p:grpSpPr>
        <p:sp>
          <p:nvSpPr>
            <p:cNvPr id="63" name="五角星 2">
              <a:extLst>
                <a:ext uri="{FF2B5EF4-FFF2-40B4-BE49-F238E27FC236}">
                  <a16:creationId xmlns:a16="http://schemas.microsoft.com/office/drawing/2014/main" id="{70DFC475-C81A-D1AB-CBC0-A44EE10D229D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文本框 14">
              <a:extLst>
                <a:ext uri="{FF2B5EF4-FFF2-40B4-BE49-F238E27FC236}">
                  <a16:creationId xmlns:a16="http://schemas.microsoft.com/office/drawing/2014/main" id="{C8334171-1228-9D34-88E0-C3DC7633CE66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5" name="组合 12">
            <a:extLst>
              <a:ext uri="{FF2B5EF4-FFF2-40B4-BE49-F238E27FC236}">
                <a16:creationId xmlns:a16="http://schemas.microsoft.com/office/drawing/2014/main" id="{96CF7335-1C3E-80B3-C15B-4FE05CAD5ABB}"/>
              </a:ext>
            </a:extLst>
          </p:cNvPr>
          <p:cNvGrpSpPr/>
          <p:nvPr/>
        </p:nvGrpSpPr>
        <p:grpSpPr>
          <a:xfrm rot="20461740">
            <a:off x="697534" y="2814863"/>
            <a:ext cx="394185" cy="377723"/>
            <a:chOff x="1267237" y="4149067"/>
            <a:chExt cx="1172591" cy="1179462"/>
          </a:xfrm>
        </p:grpSpPr>
        <p:sp>
          <p:nvSpPr>
            <p:cNvPr id="66" name="五角星 2">
              <a:extLst>
                <a:ext uri="{FF2B5EF4-FFF2-40B4-BE49-F238E27FC236}">
                  <a16:creationId xmlns:a16="http://schemas.microsoft.com/office/drawing/2014/main" id="{CB3CDE97-DA55-D042-B4C2-B76A89DD0212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" name="文本框 14">
              <a:extLst>
                <a:ext uri="{FF2B5EF4-FFF2-40B4-BE49-F238E27FC236}">
                  <a16:creationId xmlns:a16="http://schemas.microsoft.com/office/drawing/2014/main" id="{B2608AF7-963A-2D6D-0750-C077BA0C51C4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8" name="组合 12">
            <a:extLst>
              <a:ext uri="{FF2B5EF4-FFF2-40B4-BE49-F238E27FC236}">
                <a16:creationId xmlns:a16="http://schemas.microsoft.com/office/drawing/2014/main" id="{1329EACC-7453-B151-2033-9DC80876BC78}"/>
              </a:ext>
            </a:extLst>
          </p:cNvPr>
          <p:cNvGrpSpPr/>
          <p:nvPr/>
        </p:nvGrpSpPr>
        <p:grpSpPr>
          <a:xfrm rot="20461740">
            <a:off x="689728" y="3333542"/>
            <a:ext cx="394185" cy="377723"/>
            <a:chOff x="1267237" y="4149067"/>
            <a:chExt cx="1172591" cy="1179462"/>
          </a:xfrm>
        </p:grpSpPr>
        <p:sp>
          <p:nvSpPr>
            <p:cNvPr id="69" name="五角星 2">
              <a:extLst>
                <a:ext uri="{FF2B5EF4-FFF2-40B4-BE49-F238E27FC236}">
                  <a16:creationId xmlns:a16="http://schemas.microsoft.com/office/drawing/2014/main" id="{B54B22A6-E7BE-65B9-E2A8-C926AD715783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文本框 14">
              <a:extLst>
                <a:ext uri="{FF2B5EF4-FFF2-40B4-BE49-F238E27FC236}">
                  <a16:creationId xmlns:a16="http://schemas.microsoft.com/office/drawing/2014/main" id="{90B6AF4A-007B-E036-E764-AEED9C87559F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6B3A915E-2475-C5DF-D8D4-1BECF0123A2C}"/>
              </a:ext>
            </a:extLst>
          </p:cNvPr>
          <p:cNvSpPr txBox="1"/>
          <p:nvPr/>
        </p:nvSpPr>
        <p:spPr>
          <a:xfrm>
            <a:off x="1356623" y="3923059"/>
            <a:ext cx="3499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UTM Duepuntozero" panose="02040603050506020204" pitchFamily="18" charset="0"/>
              </a:rPr>
              <a:t>Năng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lực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chú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trọng</a:t>
            </a:r>
            <a:r>
              <a:rPr lang="en-US" sz="3600" b="1" dirty="0">
                <a:latin typeface="UTM Duepuntozero" panose="02040603050506020204" pitchFamily="18" charset="0"/>
              </a:rPr>
              <a:t>:</a:t>
            </a:r>
          </a:p>
        </p:txBody>
      </p:sp>
      <p:sp>
        <p:nvSpPr>
          <p:cNvPr id="82" name="Text Placeholder 7">
            <a:extLst>
              <a:ext uri="{FF2B5EF4-FFF2-40B4-BE49-F238E27FC236}">
                <a16:creationId xmlns:a16="http://schemas.microsoft.com/office/drawing/2014/main" id="{7D3FBF18-DB91-7E8E-BC29-0B7F5C881378}"/>
              </a:ext>
            </a:extLst>
          </p:cNvPr>
          <p:cNvSpPr txBox="1">
            <a:spLocks/>
          </p:cNvSpPr>
          <p:nvPr/>
        </p:nvSpPr>
        <p:spPr>
          <a:xfrm>
            <a:off x="1157536" y="4632086"/>
            <a:ext cx="10756168" cy="622410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Tư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duy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lập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luận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giao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tiếp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mô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hóa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endParaRPr lang="en-US" altLang="zh-CN" sz="28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83" name="组合 12">
            <a:extLst>
              <a:ext uri="{FF2B5EF4-FFF2-40B4-BE49-F238E27FC236}">
                <a16:creationId xmlns:a16="http://schemas.microsoft.com/office/drawing/2014/main" id="{A388020B-DA82-ECA4-DA71-FED5B335E001}"/>
              </a:ext>
            </a:extLst>
          </p:cNvPr>
          <p:cNvGrpSpPr/>
          <p:nvPr/>
        </p:nvGrpSpPr>
        <p:grpSpPr>
          <a:xfrm rot="20461740">
            <a:off x="711143" y="4750022"/>
            <a:ext cx="394185" cy="377723"/>
            <a:chOff x="1267237" y="4149067"/>
            <a:chExt cx="1172591" cy="1179462"/>
          </a:xfrm>
        </p:grpSpPr>
        <p:sp>
          <p:nvSpPr>
            <p:cNvPr id="84" name="五角星 2">
              <a:extLst>
                <a:ext uri="{FF2B5EF4-FFF2-40B4-BE49-F238E27FC236}">
                  <a16:creationId xmlns:a16="http://schemas.microsoft.com/office/drawing/2014/main" id="{920B76ED-074B-9B40-9069-2B180A788513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文本框 14">
              <a:extLst>
                <a:ext uri="{FF2B5EF4-FFF2-40B4-BE49-F238E27FC236}">
                  <a16:creationId xmlns:a16="http://schemas.microsoft.com/office/drawing/2014/main" id="{66A92D37-E98F-770F-2304-BBEB5C5A11AC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57C2B563-DA14-A7F4-0998-135C6822399E}"/>
              </a:ext>
            </a:extLst>
          </p:cNvPr>
          <p:cNvGrpSpPr/>
          <p:nvPr/>
        </p:nvGrpSpPr>
        <p:grpSpPr>
          <a:xfrm>
            <a:off x="3772094" y="481121"/>
            <a:ext cx="4647812" cy="686376"/>
            <a:chOff x="5590807" y="6569128"/>
            <a:chExt cx="7204002" cy="686376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1A0E9AA-0C4A-002B-BD99-10F8B43CC793}"/>
                </a:ext>
              </a:extLst>
            </p:cNvPr>
            <p:cNvSpPr txBox="1"/>
            <p:nvPr/>
          </p:nvSpPr>
          <p:spPr>
            <a:xfrm>
              <a:off x="5590807" y="6572240"/>
              <a:ext cx="7193901" cy="68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800" b="1" spc="-150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MỤC TIÊU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5F890480-B358-F59E-77B4-D9366B45D96F}"/>
                </a:ext>
              </a:extLst>
            </p:cNvPr>
            <p:cNvSpPr txBox="1"/>
            <p:nvPr/>
          </p:nvSpPr>
          <p:spPr>
            <a:xfrm>
              <a:off x="5600907" y="6569128"/>
              <a:ext cx="7193902" cy="68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8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M</a:t>
              </a:r>
              <a:r>
                <a:rPr lang="en-US" sz="48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Ụ</a:t>
              </a:r>
              <a:r>
                <a:rPr lang="en-US" sz="48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 </a:t>
              </a:r>
              <a:r>
                <a:rPr lang="en-US" sz="48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T</a:t>
              </a:r>
              <a:r>
                <a:rPr lang="en-US" sz="48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I</a:t>
              </a:r>
              <a:r>
                <a:rPr lang="en-US" sz="48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Ê</a:t>
              </a:r>
              <a:r>
                <a:rPr lang="en-US" sz="48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U</a:t>
              </a:r>
              <a:endParaRPr lang="en-US" sz="4800" b="1" spc="-15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endParaRPr>
            </a:p>
          </p:txBody>
        </p:sp>
      </p:grpSp>
      <p:grpSp>
        <p:nvGrpSpPr>
          <p:cNvPr id="89" name="组合 1">
            <a:extLst>
              <a:ext uri="{FF2B5EF4-FFF2-40B4-BE49-F238E27FC236}">
                <a16:creationId xmlns:a16="http://schemas.microsoft.com/office/drawing/2014/main" id="{F38E1CDA-7001-4450-D702-71A829B0FED2}"/>
              </a:ext>
            </a:extLst>
          </p:cNvPr>
          <p:cNvGrpSpPr/>
          <p:nvPr/>
        </p:nvGrpSpPr>
        <p:grpSpPr>
          <a:xfrm>
            <a:off x="510261" y="5322018"/>
            <a:ext cx="884243" cy="805088"/>
            <a:chOff x="5309115" y="1546522"/>
            <a:chExt cx="1253786" cy="1183131"/>
          </a:xfrm>
        </p:grpSpPr>
        <p:grpSp>
          <p:nvGrpSpPr>
            <p:cNvPr id="90" name="组合 24">
              <a:extLst>
                <a:ext uri="{FF2B5EF4-FFF2-40B4-BE49-F238E27FC236}">
                  <a16:creationId xmlns:a16="http://schemas.microsoft.com/office/drawing/2014/main" id="{1E918584-5AD1-A48D-82C9-DEDF9C7281AD}"/>
                </a:ext>
              </a:extLst>
            </p:cNvPr>
            <p:cNvGrpSpPr/>
            <p:nvPr/>
          </p:nvGrpSpPr>
          <p:grpSpPr>
            <a:xfrm>
              <a:off x="5309115" y="1546522"/>
              <a:ext cx="1253786" cy="1183131"/>
              <a:chOff x="11934016" y="4450536"/>
              <a:chExt cx="1700883" cy="1605030"/>
            </a:xfrm>
          </p:grpSpPr>
          <p:sp>
            <p:nvSpPr>
              <p:cNvPr id="92" name="椭圆 25">
                <a:extLst>
                  <a:ext uri="{FF2B5EF4-FFF2-40B4-BE49-F238E27FC236}">
                    <a16:creationId xmlns:a16="http://schemas.microsoft.com/office/drawing/2014/main" id="{AFA4087E-5CD2-6996-24E2-257280ADABF1}"/>
                  </a:ext>
                </a:extLst>
              </p:cNvPr>
              <p:cNvSpPr/>
              <p:nvPr/>
            </p:nvSpPr>
            <p:spPr>
              <a:xfrm>
                <a:off x="11934016" y="4450536"/>
                <a:ext cx="1593898" cy="1593898"/>
              </a:xfrm>
              <a:prstGeom prst="ellipse">
                <a:avLst/>
              </a:prstGeom>
              <a:solidFill>
                <a:srgbClr val="FF97B8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93" name="组合 26">
                <a:extLst>
                  <a:ext uri="{FF2B5EF4-FFF2-40B4-BE49-F238E27FC236}">
                    <a16:creationId xmlns:a16="http://schemas.microsoft.com/office/drawing/2014/main" id="{271813E9-2EF1-D1C9-85BD-400687013ADF}"/>
                  </a:ext>
                </a:extLst>
              </p:cNvPr>
              <p:cNvGrpSpPr/>
              <p:nvPr/>
            </p:nvGrpSpPr>
            <p:grpSpPr>
              <a:xfrm>
                <a:off x="11938926" y="4458557"/>
                <a:ext cx="1695973" cy="1597009"/>
                <a:chOff x="9437178" y="1562958"/>
                <a:chExt cx="1695973" cy="1597009"/>
              </a:xfrm>
            </p:grpSpPr>
            <p:sp>
              <p:nvSpPr>
                <p:cNvPr id="95" name="椭圆 28">
                  <a:extLst>
                    <a:ext uri="{FF2B5EF4-FFF2-40B4-BE49-F238E27FC236}">
                      <a16:creationId xmlns:a16="http://schemas.microsoft.com/office/drawing/2014/main" id="{EAC661F3-390D-5A3E-458D-963FA0124A87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椭圆 29">
                  <a:extLst>
                    <a:ext uri="{FF2B5EF4-FFF2-40B4-BE49-F238E27FC236}">
                      <a16:creationId xmlns:a16="http://schemas.microsoft.com/office/drawing/2014/main" id="{61736C91-582A-D280-B2A6-071A3E36C4A0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40000">
                      <a:srgbClr val="FFA3C4"/>
                    </a:gs>
                    <a:gs pos="100000">
                      <a:srgbClr val="FF7593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FFD1E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弧形 30">
                  <a:extLst>
                    <a:ext uri="{FF2B5EF4-FFF2-40B4-BE49-F238E27FC236}">
                      <a16:creationId xmlns:a16="http://schemas.microsoft.com/office/drawing/2014/main" id="{6C9E4E38-37BF-0822-2C86-47B206EE5E38}"/>
                    </a:ext>
                  </a:extLst>
                </p:cNvPr>
                <p:cNvSpPr/>
                <p:nvPr/>
              </p:nvSpPr>
              <p:spPr>
                <a:xfrm rot="17150761">
                  <a:off x="9688087" y="1731896"/>
                  <a:ext cx="1255580" cy="1382556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弧形 31">
                  <a:extLst>
                    <a:ext uri="{FF2B5EF4-FFF2-40B4-BE49-F238E27FC236}">
                      <a16:creationId xmlns:a16="http://schemas.microsoft.com/office/drawing/2014/main" id="{31F4D8F0-163A-9C4C-7FBD-B49208DFAB9A}"/>
                    </a:ext>
                  </a:extLst>
                </p:cNvPr>
                <p:cNvSpPr/>
                <p:nvPr/>
              </p:nvSpPr>
              <p:spPr>
                <a:xfrm rot="17283909">
                  <a:off x="9803800" y="1663584"/>
                  <a:ext cx="1276146" cy="1382556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84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4" name="TextBox 10">
                <a:extLst>
                  <a:ext uri="{FF2B5EF4-FFF2-40B4-BE49-F238E27FC236}">
                    <a16:creationId xmlns:a16="http://schemas.microsoft.com/office/drawing/2014/main" id="{9D98339A-6AFD-0311-DEFE-3F512B9E7EA6}"/>
                  </a:ext>
                </a:extLst>
              </p:cNvPr>
              <p:cNvSpPr txBox="1"/>
              <p:nvPr/>
            </p:nvSpPr>
            <p:spPr>
              <a:xfrm>
                <a:off x="12661712" y="4688518"/>
                <a:ext cx="250604" cy="626293"/>
              </a:xfrm>
              <a:prstGeom prst="rect">
                <a:avLst/>
              </a:prstGeom>
              <a:noFill/>
              <a:effectLst>
                <a:glow rad="139700">
                  <a:schemeClr val="bg1">
                    <a:alpha val="40000"/>
                  </a:schemeClr>
                </a:glow>
                <a:outerShdw blurRad="152400" dist="152400" sx="102000" sy="102000" algn="ctr" rotWithShape="0">
                  <a:prstClr val="black">
                    <a:alpha val="53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zh-CN" sz="2400" b="1" dirty="0">
                  <a:solidFill>
                    <a:schemeClr val="bg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91" name="文本框 56">
              <a:extLst>
                <a:ext uri="{FF2B5EF4-FFF2-40B4-BE49-F238E27FC236}">
                  <a16:creationId xmlns:a16="http://schemas.microsoft.com/office/drawing/2014/main" id="{1696D60F-4895-F61D-3995-E555F32CFD3F}"/>
                </a:ext>
              </a:extLst>
            </p:cNvPr>
            <p:cNvSpPr txBox="1"/>
            <p:nvPr/>
          </p:nvSpPr>
          <p:spPr>
            <a:xfrm>
              <a:off x="5489212" y="1761188"/>
              <a:ext cx="884625" cy="7689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UTM Cookies" panose="02040603050506020204" pitchFamily="18" charset="0"/>
                  <a:cs typeface="+mn-ea"/>
                  <a:sym typeface="+mn-lt"/>
                </a:rPr>
                <a:t>03</a:t>
              </a:r>
              <a:endParaRPr lang="zh-CN" altLang="en-US" sz="2800" b="1" dirty="0">
                <a:solidFill>
                  <a:schemeClr val="bg1"/>
                </a:solidFill>
                <a:latin typeface="UTM Cookies" panose="0204060305050602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C567836E-1111-EF44-B298-B0F070C03CBD}"/>
              </a:ext>
            </a:extLst>
          </p:cNvPr>
          <p:cNvSpPr txBox="1"/>
          <p:nvPr/>
        </p:nvSpPr>
        <p:spPr>
          <a:xfrm>
            <a:off x="1395180" y="5287932"/>
            <a:ext cx="10518523" cy="138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 err="1">
                <a:latin typeface="UTM Duepuntozero" panose="02040603050506020204" pitchFamily="18" charset="0"/>
              </a:rPr>
              <a:t>Tích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hợp</a:t>
            </a:r>
            <a:r>
              <a:rPr lang="en-US" sz="3600" b="1" dirty="0">
                <a:latin typeface="UTM Duepuntozero" panose="02040603050506020204" pitchFamily="18" charset="0"/>
              </a:rPr>
              <a:t>: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3600" b="1" dirty="0" err="1">
                <a:latin typeface="UTM Duepuntozero" panose="02040603050506020204" pitchFamily="18" charset="0"/>
              </a:rPr>
              <a:t>Phẩm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chất</a:t>
            </a:r>
            <a:r>
              <a:rPr lang="en-US" sz="3600" b="1" dirty="0">
                <a:latin typeface="UTM Duepuntozero" panose="02040603050506020204" pitchFamily="18" charset="0"/>
              </a:rPr>
              <a:t>: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trách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nhiệm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59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2" grpId="0"/>
      <p:bldP spid="81" grpId="0"/>
      <p:bldP spid="82" grpId="0"/>
      <p:bldP spid="9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1BEED228-6EBC-0D42-7F5B-FA38D6BEBC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42FB93-6FBC-53E4-9061-114DC7A445E1}"/>
              </a:ext>
            </a:extLst>
          </p:cNvPr>
          <p:cNvSpPr/>
          <p:nvPr/>
        </p:nvSpPr>
        <p:spPr>
          <a:xfrm>
            <a:off x="278296" y="265043"/>
            <a:ext cx="11741426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5A3C1F-EDF8-EA50-ED6E-403F7E8AC904}"/>
              </a:ext>
            </a:extLst>
          </p:cNvPr>
          <p:cNvSpPr txBox="1"/>
          <p:nvPr/>
        </p:nvSpPr>
        <p:spPr>
          <a:xfrm>
            <a:off x="2497006" y="887644"/>
            <a:ext cx="7468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D68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  <a:cs typeface="Calibri" panose="020F0502020204030204" pitchFamily="34" charset="0"/>
              </a:rPr>
              <a:t>THỬ THÁCH CỦA KHỈ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9675F97-A4A2-2916-77C6-278593DD4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7025" y="372510"/>
            <a:ext cx="1561686" cy="162569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0E54EC3-80F8-EE50-B874-0207329EB773}"/>
              </a:ext>
            </a:extLst>
          </p:cNvPr>
          <p:cNvGrpSpPr/>
          <p:nvPr/>
        </p:nvGrpSpPr>
        <p:grpSpPr>
          <a:xfrm>
            <a:off x="501073" y="2493577"/>
            <a:ext cx="3425100" cy="680277"/>
            <a:chOff x="1573622" y="1309322"/>
            <a:chExt cx="3425100" cy="680277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B1B0C9D-B2F8-9917-EE4F-E0347A39CA78}"/>
                </a:ext>
              </a:extLst>
            </p:cNvPr>
            <p:cNvSpPr/>
            <p:nvPr/>
          </p:nvSpPr>
          <p:spPr>
            <a:xfrm>
              <a:off x="1950720" y="1323837"/>
              <a:ext cx="3048002" cy="665762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F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nhẩm</a:t>
              </a:r>
              <a:r>
                <a:rPr lang="en-US" sz="40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130BC11-3CA4-23AC-DDD8-7D57FAD61970}"/>
                </a:ext>
              </a:extLst>
            </p:cNvPr>
            <p:cNvSpPr/>
            <p:nvPr/>
          </p:nvSpPr>
          <p:spPr>
            <a:xfrm>
              <a:off x="1573622" y="1309322"/>
              <a:ext cx="754191" cy="680276"/>
            </a:xfrm>
            <a:prstGeom prst="ellipse">
              <a:avLst/>
            </a:prstGeom>
            <a:solidFill>
              <a:srgbClr val="FF00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268E793-8E33-3736-2820-BF4CD9C97F1F}"/>
              </a:ext>
            </a:extLst>
          </p:cNvPr>
          <p:cNvSpPr txBox="1"/>
          <p:nvPr/>
        </p:nvSpPr>
        <p:spPr>
          <a:xfrm>
            <a:off x="410357" y="3669231"/>
            <a:ext cx="5493463" cy="2039707"/>
          </a:xfrm>
          <a:custGeom>
            <a:avLst/>
            <a:gdLst>
              <a:gd name="connsiteX0" fmla="*/ 0 w 5493463"/>
              <a:gd name="connsiteY0" fmla="*/ 339958 h 2039707"/>
              <a:gd name="connsiteX1" fmla="*/ 339958 w 5493463"/>
              <a:gd name="connsiteY1" fmla="*/ 0 h 2039707"/>
              <a:gd name="connsiteX2" fmla="*/ 1075743 w 5493463"/>
              <a:gd name="connsiteY2" fmla="*/ 0 h 2039707"/>
              <a:gd name="connsiteX3" fmla="*/ 1859664 w 5493463"/>
              <a:gd name="connsiteY3" fmla="*/ 0 h 2039707"/>
              <a:gd name="connsiteX4" fmla="*/ 2451042 w 5493463"/>
              <a:gd name="connsiteY4" fmla="*/ 0 h 2039707"/>
              <a:gd name="connsiteX5" fmla="*/ 3138692 w 5493463"/>
              <a:gd name="connsiteY5" fmla="*/ 0 h 2039707"/>
              <a:gd name="connsiteX6" fmla="*/ 3778206 w 5493463"/>
              <a:gd name="connsiteY6" fmla="*/ 0 h 2039707"/>
              <a:gd name="connsiteX7" fmla="*/ 4465855 w 5493463"/>
              <a:gd name="connsiteY7" fmla="*/ 0 h 2039707"/>
              <a:gd name="connsiteX8" fmla="*/ 5153505 w 5493463"/>
              <a:gd name="connsiteY8" fmla="*/ 0 h 2039707"/>
              <a:gd name="connsiteX9" fmla="*/ 5493463 w 5493463"/>
              <a:gd name="connsiteY9" fmla="*/ 339958 h 2039707"/>
              <a:gd name="connsiteX10" fmla="*/ 5493463 w 5493463"/>
              <a:gd name="connsiteY10" fmla="*/ 979060 h 2039707"/>
              <a:gd name="connsiteX11" fmla="*/ 5493463 w 5493463"/>
              <a:gd name="connsiteY11" fmla="*/ 1699749 h 2039707"/>
              <a:gd name="connsiteX12" fmla="*/ 5153505 w 5493463"/>
              <a:gd name="connsiteY12" fmla="*/ 2039707 h 2039707"/>
              <a:gd name="connsiteX13" fmla="*/ 4610262 w 5493463"/>
              <a:gd name="connsiteY13" fmla="*/ 2039707 h 2039707"/>
              <a:gd name="connsiteX14" fmla="*/ 3826341 w 5493463"/>
              <a:gd name="connsiteY14" fmla="*/ 2039707 h 2039707"/>
              <a:gd name="connsiteX15" fmla="*/ 3138692 w 5493463"/>
              <a:gd name="connsiteY15" fmla="*/ 2039707 h 2039707"/>
              <a:gd name="connsiteX16" fmla="*/ 2402907 w 5493463"/>
              <a:gd name="connsiteY16" fmla="*/ 2039707 h 2039707"/>
              <a:gd name="connsiteX17" fmla="*/ 1715257 w 5493463"/>
              <a:gd name="connsiteY17" fmla="*/ 2039707 h 2039707"/>
              <a:gd name="connsiteX18" fmla="*/ 1075743 w 5493463"/>
              <a:gd name="connsiteY18" fmla="*/ 2039707 h 2039707"/>
              <a:gd name="connsiteX19" fmla="*/ 339958 w 5493463"/>
              <a:gd name="connsiteY19" fmla="*/ 2039707 h 2039707"/>
              <a:gd name="connsiteX20" fmla="*/ 0 w 5493463"/>
              <a:gd name="connsiteY20" fmla="*/ 1699749 h 2039707"/>
              <a:gd name="connsiteX21" fmla="*/ 0 w 5493463"/>
              <a:gd name="connsiteY21" fmla="*/ 992658 h 2039707"/>
              <a:gd name="connsiteX22" fmla="*/ 0 w 5493463"/>
              <a:gd name="connsiteY22" fmla="*/ 339958 h 2039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93463" h="2039707" fill="none" extrusionOk="0">
                <a:moveTo>
                  <a:pt x="0" y="339958"/>
                </a:moveTo>
                <a:cubicBezTo>
                  <a:pt x="5653" y="123704"/>
                  <a:pt x="158683" y="-11329"/>
                  <a:pt x="339958" y="0"/>
                </a:cubicBezTo>
                <a:cubicBezTo>
                  <a:pt x="505909" y="-29310"/>
                  <a:pt x="871278" y="4460"/>
                  <a:pt x="1075743" y="0"/>
                </a:cubicBezTo>
                <a:cubicBezTo>
                  <a:pt x="1280208" y="-4460"/>
                  <a:pt x="1606336" y="-1498"/>
                  <a:pt x="1859664" y="0"/>
                </a:cubicBezTo>
                <a:cubicBezTo>
                  <a:pt x="2112992" y="1498"/>
                  <a:pt x="2248510" y="-10049"/>
                  <a:pt x="2451042" y="0"/>
                </a:cubicBezTo>
                <a:cubicBezTo>
                  <a:pt x="2653574" y="10049"/>
                  <a:pt x="2910527" y="320"/>
                  <a:pt x="3138692" y="0"/>
                </a:cubicBezTo>
                <a:cubicBezTo>
                  <a:pt x="3366857" y="-320"/>
                  <a:pt x="3627515" y="-21030"/>
                  <a:pt x="3778206" y="0"/>
                </a:cubicBezTo>
                <a:cubicBezTo>
                  <a:pt x="3928897" y="21030"/>
                  <a:pt x="4296581" y="24404"/>
                  <a:pt x="4465855" y="0"/>
                </a:cubicBezTo>
                <a:cubicBezTo>
                  <a:pt x="4635129" y="-24404"/>
                  <a:pt x="4970179" y="23980"/>
                  <a:pt x="5153505" y="0"/>
                </a:cubicBezTo>
                <a:cubicBezTo>
                  <a:pt x="5355301" y="-8720"/>
                  <a:pt x="5503673" y="155775"/>
                  <a:pt x="5493463" y="339958"/>
                </a:cubicBezTo>
                <a:cubicBezTo>
                  <a:pt x="5487726" y="625250"/>
                  <a:pt x="5468866" y="670660"/>
                  <a:pt x="5493463" y="979060"/>
                </a:cubicBezTo>
                <a:cubicBezTo>
                  <a:pt x="5518060" y="1287460"/>
                  <a:pt x="5510889" y="1366940"/>
                  <a:pt x="5493463" y="1699749"/>
                </a:cubicBezTo>
                <a:cubicBezTo>
                  <a:pt x="5458528" y="1868030"/>
                  <a:pt x="5338454" y="2035576"/>
                  <a:pt x="5153505" y="2039707"/>
                </a:cubicBezTo>
                <a:cubicBezTo>
                  <a:pt x="4892557" y="2025474"/>
                  <a:pt x="4782155" y="2051632"/>
                  <a:pt x="4610262" y="2039707"/>
                </a:cubicBezTo>
                <a:cubicBezTo>
                  <a:pt x="4438369" y="2027782"/>
                  <a:pt x="4074141" y="2007497"/>
                  <a:pt x="3826341" y="2039707"/>
                </a:cubicBezTo>
                <a:cubicBezTo>
                  <a:pt x="3578541" y="2071917"/>
                  <a:pt x="3285400" y="2013522"/>
                  <a:pt x="3138692" y="2039707"/>
                </a:cubicBezTo>
                <a:cubicBezTo>
                  <a:pt x="2991984" y="2065892"/>
                  <a:pt x="2727457" y="2061036"/>
                  <a:pt x="2402907" y="2039707"/>
                </a:cubicBezTo>
                <a:cubicBezTo>
                  <a:pt x="2078357" y="2018378"/>
                  <a:pt x="1892725" y="2053140"/>
                  <a:pt x="1715257" y="2039707"/>
                </a:cubicBezTo>
                <a:cubicBezTo>
                  <a:pt x="1537789" y="2026275"/>
                  <a:pt x="1377210" y="2049701"/>
                  <a:pt x="1075743" y="2039707"/>
                </a:cubicBezTo>
                <a:cubicBezTo>
                  <a:pt x="774276" y="2029713"/>
                  <a:pt x="515639" y="2011250"/>
                  <a:pt x="339958" y="2039707"/>
                </a:cubicBezTo>
                <a:cubicBezTo>
                  <a:pt x="150314" y="2082788"/>
                  <a:pt x="-27689" y="1907383"/>
                  <a:pt x="0" y="1699749"/>
                </a:cubicBezTo>
                <a:cubicBezTo>
                  <a:pt x="-3801" y="1366306"/>
                  <a:pt x="-1714" y="1338571"/>
                  <a:pt x="0" y="992658"/>
                </a:cubicBezTo>
                <a:cubicBezTo>
                  <a:pt x="1714" y="646745"/>
                  <a:pt x="-25750" y="535879"/>
                  <a:pt x="0" y="339958"/>
                </a:cubicBezTo>
                <a:close/>
              </a:path>
              <a:path w="5493463" h="2039707" stroke="0" extrusionOk="0">
                <a:moveTo>
                  <a:pt x="0" y="339958"/>
                </a:moveTo>
                <a:cubicBezTo>
                  <a:pt x="-5705" y="174841"/>
                  <a:pt x="176272" y="29922"/>
                  <a:pt x="339958" y="0"/>
                </a:cubicBezTo>
                <a:cubicBezTo>
                  <a:pt x="680011" y="-5021"/>
                  <a:pt x="811945" y="-26111"/>
                  <a:pt x="1123879" y="0"/>
                </a:cubicBezTo>
                <a:cubicBezTo>
                  <a:pt x="1435813" y="26111"/>
                  <a:pt x="1540799" y="-11939"/>
                  <a:pt x="1667122" y="0"/>
                </a:cubicBezTo>
                <a:cubicBezTo>
                  <a:pt x="1793445" y="11939"/>
                  <a:pt x="2001012" y="18044"/>
                  <a:pt x="2210365" y="0"/>
                </a:cubicBezTo>
                <a:cubicBezTo>
                  <a:pt x="2419718" y="-18044"/>
                  <a:pt x="2624603" y="12338"/>
                  <a:pt x="2753608" y="0"/>
                </a:cubicBezTo>
                <a:cubicBezTo>
                  <a:pt x="2882613" y="-12338"/>
                  <a:pt x="3252676" y="17588"/>
                  <a:pt x="3393122" y="0"/>
                </a:cubicBezTo>
                <a:cubicBezTo>
                  <a:pt x="3533568" y="-17588"/>
                  <a:pt x="3954917" y="-32231"/>
                  <a:pt x="4177043" y="0"/>
                </a:cubicBezTo>
                <a:cubicBezTo>
                  <a:pt x="4399169" y="32231"/>
                  <a:pt x="4879788" y="21303"/>
                  <a:pt x="5153505" y="0"/>
                </a:cubicBezTo>
                <a:cubicBezTo>
                  <a:pt x="5335385" y="-11442"/>
                  <a:pt x="5484082" y="145766"/>
                  <a:pt x="5493463" y="339958"/>
                </a:cubicBezTo>
                <a:cubicBezTo>
                  <a:pt x="5493314" y="547593"/>
                  <a:pt x="5498983" y="729635"/>
                  <a:pt x="5493463" y="979060"/>
                </a:cubicBezTo>
                <a:cubicBezTo>
                  <a:pt x="5487943" y="1228485"/>
                  <a:pt x="5507651" y="1395221"/>
                  <a:pt x="5493463" y="1699749"/>
                </a:cubicBezTo>
                <a:cubicBezTo>
                  <a:pt x="5459975" y="1912435"/>
                  <a:pt x="5327104" y="2054289"/>
                  <a:pt x="5153505" y="2039707"/>
                </a:cubicBezTo>
                <a:cubicBezTo>
                  <a:pt x="4906665" y="2022036"/>
                  <a:pt x="4634500" y="2051262"/>
                  <a:pt x="4417720" y="2039707"/>
                </a:cubicBezTo>
                <a:cubicBezTo>
                  <a:pt x="4200940" y="2028152"/>
                  <a:pt x="4033728" y="2025626"/>
                  <a:pt x="3874477" y="2039707"/>
                </a:cubicBezTo>
                <a:cubicBezTo>
                  <a:pt x="3715226" y="2053788"/>
                  <a:pt x="3572097" y="2054800"/>
                  <a:pt x="3331234" y="2039707"/>
                </a:cubicBezTo>
                <a:cubicBezTo>
                  <a:pt x="3090371" y="2024614"/>
                  <a:pt x="2935780" y="2019536"/>
                  <a:pt x="2787990" y="2039707"/>
                </a:cubicBezTo>
                <a:cubicBezTo>
                  <a:pt x="2640200" y="2059878"/>
                  <a:pt x="2362703" y="2009319"/>
                  <a:pt x="2004070" y="2039707"/>
                </a:cubicBezTo>
                <a:cubicBezTo>
                  <a:pt x="1645437" y="2070095"/>
                  <a:pt x="1535406" y="2064531"/>
                  <a:pt x="1412691" y="2039707"/>
                </a:cubicBezTo>
                <a:cubicBezTo>
                  <a:pt x="1289976" y="2014883"/>
                  <a:pt x="599966" y="2044414"/>
                  <a:pt x="339958" y="2039707"/>
                </a:cubicBezTo>
                <a:cubicBezTo>
                  <a:pt x="134643" y="2030678"/>
                  <a:pt x="15059" y="1913463"/>
                  <a:pt x="0" y="1699749"/>
                </a:cubicBezTo>
                <a:cubicBezTo>
                  <a:pt x="19008" y="1390019"/>
                  <a:pt x="-21551" y="1240518"/>
                  <a:pt x="0" y="1060647"/>
                </a:cubicBezTo>
                <a:cubicBezTo>
                  <a:pt x="21551" y="880776"/>
                  <a:pt x="24544" y="642388"/>
                  <a:pt x="0" y="339958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573088" indent="-573088" algn="just">
              <a:lnSpc>
                <a:spcPct val="150000"/>
              </a:lnSpc>
              <a:buAutoNum type="alphaLcParenR"/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2 x 3		10 x 2	</a:t>
            </a:r>
          </a:p>
          <a:p>
            <a:pPr algn="just">
              <a:lnSpc>
                <a:spcPct val="150000"/>
              </a:lnSpc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    6 x 2		  1 x 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D421BA3-8442-EACE-0061-14EB0CD1A845}"/>
              </a:ext>
            </a:extLst>
          </p:cNvPr>
          <p:cNvSpPr/>
          <p:nvPr/>
        </p:nvSpPr>
        <p:spPr>
          <a:xfrm>
            <a:off x="2213624" y="4014583"/>
            <a:ext cx="857973" cy="665762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B8E7C4-81D6-3AB9-403B-993F1B71641F}"/>
              </a:ext>
            </a:extLst>
          </p:cNvPr>
          <p:cNvSpPr txBox="1"/>
          <p:nvPr/>
        </p:nvSpPr>
        <p:spPr>
          <a:xfrm>
            <a:off x="6421408" y="3669231"/>
            <a:ext cx="5463872" cy="2039707"/>
          </a:xfrm>
          <a:custGeom>
            <a:avLst/>
            <a:gdLst>
              <a:gd name="connsiteX0" fmla="*/ 0 w 5463872"/>
              <a:gd name="connsiteY0" fmla="*/ 339958 h 2039707"/>
              <a:gd name="connsiteX1" fmla="*/ 339958 w 5463872"/>
              <a:gd name="connsiteY1" fmla="*/ 0 h 2039707"/>
              <a:gd name="connsiteX2" fmla="*/ 1071220 w 5463872"/>
              <a:gd name="connsiteY2" fmla="*/ 0 h 2039707"/>
              <a:gd name="connsiteX3" fmla="*/ 1850321 w 5463872"/>
              <a:gd name="connsiteY3" fmla="*/ 0 h 2039707"/>
              <a:gd name="connsiteX4" fmla="*/ 2438064 w 5463872"/>
              <a:gd name="connsiteY4" fmla="*/ 0 h 2039707"/>
              <a:gd name="connsiteX5" fmla="*/ 3121487 w 5463872"/>
              <a:gd name="connsiteY5" fmla="*/ 0 h 2039707"/>
              <a:gd name="connsiteX6" fmla="*/ 3757069 w 5463872"/>
              <a:gd name="connsiteY6" fmla="*/ 0 h 2039707"/>
              <a:gd name="connsiteX7" fmla="*/ 4440492 w 5463872"/>
              <a:gd name="connsiteY7" fmla="*/ 0 h 2039707"/>
              <a:gd name="connsiteX8" fmla="*/ 5123914 w 5463872"/>
              <a:gd name="connsiteY8" fmla="*/ 0 h 2039707"/>
              <a:gd name="connsiteX9" fmla="*/ 5463872 w 5463872"/>
              <a:gd name="connsiteY9" fmla="*/ 339958 h 2039707"/>
              <a:gd name="connsiteX10" fmla="*/ 5463872 w 5463872"/>
              <a:gd name="connsiteY10" fmla="*/ 979060 h 2039707"/>
              <a:gd name="connsiteX11" fmla="*/ 5463872 w 5463872"/>
              <a:gd name="connsiteY11" fmla="*/ 1699749 h 2039707"/>
              <a:gd name="connsiteX12" fmla="*/ 5123914 w 5463872"/>
              <a:gd name="connsiteY12" fmla="*/ 2039707 h 2039707"/>
              <a:gd name="connsiteX13" fmla="*/ 4584010 w 5463872"/>
              <a:gd name="connsiteY13" fmla="*/ 2039707 h 2039707"/>
              <a:gd name="connsiteX14" fmla="*/ 3804909 w 5463872"/>
              <a:gd name="connsiteY14" fmla="*/ 2039707 h 2039707"/>
              <a:gd name="connsiteX15" fmla="*/ 3121487 w 5463872"/>
              <a:gd name="connsiteY15" fmla="*/ 2039707 h 2039707"/>
              <a:gd name="connsiteX16" fmla="*/ 2390225 w 5463872"/>
              <a:gd name="connsiteY16" fmla="*/ 2039707 h 2039707"/>
              <a:gd name="connsiteX17" fmla="*/ 1706803 w 5463872"/>
              <a:gd name="connsiteY17" fmla="*/ 2039707 h 2039707"/>
              <a:gd name="connsiteX18" fmla="*/ 1071220 w 5463872"/>
              <a:gd name="connsiteY18" fmla="*/ 2039707 h 2039707"/>
              <a:gd name="connsiteX19" fmla="*/ 339958 w 5463872"/>
              <a:gd name="connsiteY19" fmla="*/ 2039707 h 2039707"/>
              <a:gd name="connsiteX20" fmla="*/ 0 w 5463872"/>
              <a:gd name="connsiteY20" fmla="*/ 1699749 h 2039707"/>
              <a:gd name="connsiteX21" fmla="*/ 0 w 5463872"/>
              <a:gd name="connsiteY21" fmla="*/ 992658 h 2039707"/>
              <a:gd name="connsiteX22" fmla="*/ 0 w 5463872"/>
              <a:gd name="connsiteY22" fmla="*/ 339958 h 2039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63872" h="2039707" fill="none" extrusionOk="0">
                <a:moveTo>
                  <a:pt x="0" y="339958"/>
                </a:moveTo>
                <a:cubicBezTo>
                  <a:pt x="5653" y="123704"/>
                  <a:pt x="158683" y="-11329"/>
                  <a:pt x="339958" y="0"/>
                </a:cubicBezTo>
                <a:cubicBezTo>
                  <a:pt x="701800" y="26543"/>
                  <a:pt x="740903" y="-3761"/>
                  <a:pt x="1071220" y="0"/>
                </a:cubicBezTo>
                <a:cubicBezTo>
                  <a:pt x="1401537" y="3761"/>
                  <a:pt x="1469150" y="-11955"/>
                  <a:pt x="1850321" y="0"/>
                </a:cubicBezTo>
                <a:cubicBezTo>
                  <a:pt x="2231492" y="11955"/>
                  <a:pt x="2214134" y="12809"/>
                  <a:pt x="2438064" y="0"/>
                </a:cubicBezTo>
                <a:cubicBezTo>
                  <a:pt x="2661994" y="-12809"/>
                  <a:pt x="2841456" y="27991"/>
                  <a:pt x="3121487" y="0"/>
                </a:cubicBezTo>
                <a:cubicBezTo>
                  <a:pt x="3401518" y="-27991"/>
                  <a:pt x="3512179" y="-6919"/>
                  <a:pt x="3757069" y="0"/>
                </a:cubicBezTo>
                <a:cubicBezTo>
                  <a:pt x="4001959" y="6919"/>
                  <a:pt x="4217792" y="31632"/>
                  <a:pt x="4440492" y="0"/>
                </a:cubicBezTo>
                <a:cubicBezTo>
                  <a:pt x="4663192" y="-31632"/>
                  <a:pt x="4961391" y="-26137"/>
                  <a:pt x="5123914" y="0"/>
                </a:cubicBezTo>
                <a:cubicBezTo>
                  <a:pt x="5325710" y="-8720"/>
                  <a:pt x="5474082" y="155775"/>
                  <a:pt x="5463872" y="339958"/>
                </a:cubicBezTo>
                <a:cubicBezTo>
                  <a:pt x="5458135" y="625250"/>
                  <a:pt x="5439275" y="670660"/>
                  <a:pt x="5463872" y="979060"/>
                </a:cubicBezTo>
                <a:cubicBezTo>
                  <a:pt x="5488469" y="1287460"/>
                  <a:pt x="5481298" y="1366940"/>
                  <a:pt x="5463872" y="1699749"/>
                </a:cubicBezTo>
                <a:cubicBezTo>
                  <a:pt x="5428937" y="1868030"/>
                  <a:pt x="5308863" y="2035576"/>
                  <a:pt x="5123914" y="2039707"/>
                </a:cubicBezTo>
                <a:cubicBezTo>
                  <a:pt x="4917181" y="2057081"/>
                  <a:pt x="4711924" y="2033230"/>
                  <a:pt x="4584010" y="2039707"/>
                </a:cubicBezTo>
                <a:cubicBezTo>
                  <a:pt x="4456096" y="2046184"/>
                  <a:pt x="4041092" y="2009513"/>
                  <a:pt x="3804909" y="2039707"/>
                </a:cubicBezTo>
                <a:cubicBezTo>
                  <a:pt x="3568726" y="2069901"/>
                  <a:pt x="3326304" y="2020747"/>
                  <a:pt x="3121487" y="2039707"/>
                </a:cubicBezTo>
                <a:cubicBezTo>
                  <a:pt x="2916670" y="2058667"/>
                  <a:pt x="2578419" y="2030726"/>
                  <a:pt x="2390225" y="2039707"/>
                </a:cubicBezTo>
                <a:cubicBezTo>
                  <a:pt x="2202031" y="2048688"/>
                  <a:pt x="1954273" y="2068029"/>
                  <a:pt x="1706803" y="2039707"/>
                </a:cubicBezTo>
                <a:cubicBezTo>
                  <a:pt x="1459333" y="2011385"/>
                  <a:pt x="1356465" y="2051883"/>
                  <a:pt x="1071220" y="2039707"/>
                </a:cubicBezTo>
                <a:cubicBezTo>
                  <a:pt x="785975" y="2027531"/>
                  <a:pt x="571594" y="2061816"/>
                  <a:pt x="339958" y="2039707"/>
                </a:cubicBezTo>
                <a:cubicBezTo>
                  <a:pt x="150314" y="2082788"/>
                  <a:pt x="-27689" y="1907383"/>
                  <a:pt x="0" y="1699749"/>
                </a:cubicBezTo>
                <a:cubicBezTo>
                  <a:pt x="-3801" y="1366306"/>
                  <a:pt x="-1714" y="1338571"/>
                  <a:pt x="0" y="992658"/>
                </a:cubicBezTo>
                <a:cubicBezTo>
                  <a:pt x="1714" y="646745"/>
                  <a:pt x="-25750" y="535879"/>
                  <a:pt x="0" y="339958"/>
                </a:cubicBezTo>
                <a:close/>
              </a:path>
              <a:path w="5463872" h="2039707" stroke="0" extrusionOk="0">
                <a:moveTo>
                  <a:pt x="0" y="339958"/>
                </a:moveTo>
                <a:cubicBezTo>
                  <a:pt x="-5705" y="174841"/>
                  <a:pt x="176272" y="29922"/>
                  <a:pt x="339958" y="0"/>
                </a:cubicBezTo>
                <a:cubicBezTo>
                  <a:pt x="578073" y="-25996"/>
                  <a:pt x="761307" y="-21144"/>
                  <a:pt x="1119059" y="0"/>
                </a:cubicBezTo>
                <a:cubicBezTo>
                  <a:pt x="1476811" y="21144"/>
                  <a:pt x="1501365" y="6289"/>
                  <a:pt x="1658963" y="0"/>
                </a:cubicBezTo>
                <a:cubicBezTo>
                  <a:pt x="1816561" y="-6289"/>
                  <a:pt x="1938147" y="-15670"/>
                  <a:pt x="2198867" y="0"/>
                </a:cubicBezTo>
                <a:cubicBezTo>
                  <a:pt x="2459587" y="15670"/>
                  <a:pt x="2629584" y="-17811"/>
                  <a:pt x="2738770" y="0"/>
                </a:cubicBezTo>
                <a:cubicBezTo>
                  <a:pt x="2847956" y="17811"/>
                  <a:pt x="3187023" y="22190"/>
                  <a:pt x="3374353" y="0"/>
                </a:cubicBezTo>
                <a:cubicBezTo>
                  <a:pt x="3561683" y="-22190"/>
                  <a:pt x="3912692" y="-27138"/>
                  <a:pt x="4153454" y="0"/>
                </a:cubicBezTo>
                <a:cubicBezTo>
                  <a:pt x="4394216" y="27138"/>
                  <a:pt x="4826820" y="21760"/>
                  <a:pt x="5123914" y="0"/>
                </a:cubicBezTo>
                <a:cubicBezTo>
                  <a:pt x="5305794" y="-11442"/>
                  <a:pt x="5454491" y="145766"/>
                  <a:pt x="5463872" y="339958"/>
                </a:cubicBezTo>
                <a:cubicBezTo>
                  <a:pt x="5463723" y="547593"/>
                  <a:pt x="5469392" y="729635"/>
                  <a:pt x="5463872" y="979060"/>
                </a:cubicBezTo>
                <a:cubicBezTo>
                  <a:pt x="5458352" y="1228485"/>
                  <a:pt x="5478060" y="1395221"/>
                  <a:pt x="5463872" y="1699749"/>
                </a:cubicBezTo>
                <a:cubicBezTo>
                  <a:pt x="5430384" y="1912435"/>
                  <a:pt x="5297513" y="2054289"/>
                  <a:pt x="5123914" y="2039707"/>
                </a:cubicBezTo>
                <a:cubicBezTo>
                  <a:pt x="4930852" y="2025142"/>
                  <a:pt x="4557796" y="2033088"/>
                  <a:pt x="4392652" y="2039707"/>
                </a:cubicBezTo>
                <a:cubicBezTo>
                  <a:pt x="4227508" y="2046326"/>
                  <a:pt x="4092924" y="2029218"/>
                  <a:pt x="3852749" y="2039707"/>
                </a:cubicBezTo>
                <a:cubicBezTo>
                  <a:pt x="3612574" y="2050196"/>
                  <a:pt x="3469419" y="2055988"/>
                  <a:pt x="3312845" y="2039707"/>
                </a:cubicBezTo>
                <a:cubicBezTo>
                  <a:pt x="3156271" y="2023426"/>
                  <a:pt x="3035302" y="2061150"/>
                  <a:pt x="2772941" y="2039707"/>
                </a:cubicBezTo>
                <a:cubicBezTo>
                  <a:pt x="2510580" y="2018264"/>
                  <a:pt x="2251548" y="2034367"/>
                  <a:pt x="1993840" y="2039707"/>
                </a:cubicBezTo>
                <a:cubicBezTo>
                  <a:pt x="1736132" y="2045047"/>
                  <a:pt x="1555012" y="2049644"/>
                  <a:pt x="1406097" y="2039707"/>
                </a:cubicBezTo>
                <a:cubicBezTo>
                  <a:pt x="1257182" y="2029770"/>
                  <a:pt x="601636" y="2020235"/>
                  <a:pt x="339958" y="2039707"/>
                </a:cubicBezTo>
                <a:cubicBezTo>
                  <a:pt x="134643" y="2030678"/>
                  <a:pt x="15059" y="1913463"/>
                  <a:pt x="0" y="1699749"/>
                </a:cubicBezTo>
                <a:cubicBezTo>
                  <a:pt x="19008" y="1390019"/>
                  <a:pt x="-21551" y="1240518"/>
                  <a:pt x="0" y="1060647"/>
                </a:cubicBezTo>
                <a:cubicBezTo>
                  <a:pt x="21551" y="880776"/>
                  <a:pt x="24544" y="642388"/>
                  <a:pt x="0" y="339958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b) 5 x 7		  5 x 8	</a:t>
            </a:r>
          </a:p>
          <a:p>
            <a:pPr algn="just">
              <a:lnSpc>
                <a:spcPct val="150000"/>
              </a:lnSpc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    9 x 5		  1 x 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8CC0FDD-DC12-CD4D-0F2A-936372B7F7FE}"/>
              </a:ext>
            </a:extLst>
          </p:cNvPr>
          <p:cNvSpPr/>
          <p:nvPr/>
        </p:nvSpPr>
        <p:spPr>
          <a:xfrm>
            <a:off x="2213623" y="4928026"/>
            <a:ext cx="1096702" cy="665762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0E4999-3049-BAB0-FE08-54B56D226644}"/>
              </a:ext>
            </a:extLst>
          </p:cNvPr>
          <p:cNvSpPr/>
          <p:nvPr/>
        </p:nvSpPr>
        <p:spPr>
          <a:xfrm>
            <a:off x="8245672" y="4014584"/>
            <a:ext cx="1096702" cy="665762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3F17B8-1AA8-D16D-E07A-374089F28A4A}"/>
              </a:ext>
            </a:extLst>
          </p:cNvPr>
          <p:cNvSpPr/>
          <p:nvPr/>
        </p:nvSpPr>
        <p:spPr>
          <a:xfrm>
            <a:off x="10647184" y="4014584"/>
            <a:ext cx="1096702" cy="665762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40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A0F3848-7DA5-18D1-DC78-BD07673A5DA8}"/>
              </a:ext>
            </a:extLst>
          </p:cNvPr>
          <p:cNvSpPr/>
          <p:nvPr/>
        </p:nvSpPr>
        <p:spPr>
          <a:xfrm>
            <a:off x="8245672" y="4891506"/>
            <a:ext cx="1096702" cy="665762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45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A143FB9-0D1F-90DD-2DFF-5155FC5E085F}"/>
              </a:ext>
            </a:extLst>
          </p:cNvPr>
          <p:cNvSpPr/>
          <p:nvPr/>
        </p:nvSpPr>
        <p:spPr>
          <a:xfrm>
            <a:off x="4636134" y="4014583"/>
            <a:ext cx="1096702" cy="665762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20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CF04370-8661-CB47-175B-F08231EE2D16}"/>
              </a:ext>
            </a:extLst>
          </p:cNvPr>
          <p:cNvSpPr/>
          <p:nvPr/>
        </p:nvSpPr>
        <p:spPr>
          <a:xfrm>
            <a:off x="4635055" y="4928026"/>
            <a:ext cx="857973" cy="665762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2D4BF88-F7BF-C882-C6AE-52F6AAA9FE68}"/>
              </a:ext>
            </a:extLst>
          </p:cNvPr>
          <p:cNvSpPr/>
          <p:nvPr/>
        </p:nvSpPr>
        <p:spPr>
          <a:xfrm>
            <a:off x="10647184" y="4928027"/>
            <a:ext cx="857973" cy="665762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5</a:t>
            </a:r>
          </a:p>
        </p:txBody>
      </p:sp>
    </p:spTree>
    <p:extLst>
      <p:ext uri="{BB962C8B-B14F-4D97-AF65-F5344CB8AC3E}">
        <p14:creationId xmlns:p14="http://schemas.microsoft.com/office/powerpoint/2010/main" val="239147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303">
            <a:extLst>
              <a:ext uri="{FF2B5EF4-FFF2-40B4-BE49-F238E27FC236}">
                <a16:creationId xmlns:a16="http://schemas.microsoft.com/office/drawing/2014/main" id="{A1B6707D-E1CB-7B2C-95C8-AC182294ED18}"/>
              </a:ext>
            </a:extLst>
          </p:cNvPr>
          <p:cNvSpPr txBox="1"/>
          <p:nvPr/>
        </p:nvSpPr>
        <p:spPr>
          <a:xfrm>
            <a:off x="2186609" y="2844614"/>
            <a:ext cx="85476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spc="50" dirty="0">
                <a:ln w="0"/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  <a:cs typeface="+mn-ea"/>
                <a:sym typeface="+mn-lt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58862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1BEED228-6EBC-0D42-7F5B-FA38D6BEB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42FB93-6FBC-53E4-9061-114DC7A445E1}"/>
              </a:ext>
            </a:extLst>
          </p:cNvPr>
          <p:cNvSpPr/>
          <p:nvPr/>
        </p:nvSpPr>
        <p:spPr>
          <a:xfrm>
            <a:off x="278296" y="265043"/>
            <a:ext cx="11741426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4" descr="cloud.png">
            <a:extLst>
              <a:ext uri="{FF2B5EF4-FFF2-40B4-BE49-F238E27FC236}">
                <a16:creationId xmlns:a16="http://schemas.microsoft.com/office/drawing/2014/main" id="{CA03F521-8ECC-C29B-4EEC-96EE7E102CD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53027" y="307265"/>
            <a:ext cx="5383317" cy="266840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FBAABBB-050D-B678-96D3-8F08E9FE236D}"/>
              </a:ext>
            </a:extLst>
          </p:cNvPr>
          <p:cNvSpPr txBox="1"/>
          <p:nvPr/>
        </p:nvSpPr>
        <p:spPr>
          <a:xfrm>
            <a:off x="4168020" y="1582691"/>
            <a:ext cx="4371278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UTM Cookies" panose="02040603050506020204" pitchFamily="18" charset="0"/>
              </a:rPr>
              <a:t>AI NHANH HƠN?</a:t>
            </a:r>
          </a:p>
        </p:txBody>
      </p:sp>
      <p:grpSp>
        <p:nvGrpSpPr>
          <p:cNvPr id="32" name="组合 6">
            <a:extLst>
              <a:ext uri="{FF2B5EF4-FFF2-40B4-BE49-F238E27FC236}">
                <a16:creationId xmlns:a16="http://schemas.microsoft.com/office/drawing/2014/main" id="{C32C14CF-8BA0-6680-514A-1BE9DC258E06}"/>
              </a:ext>
            </a:extLst>
          </p:cNvPr>
          <p:cNvGrpSpPr/>
          <p:nvPr/>
        </p:nvGrpSpPr>
        <p:grpSpPr>
          <a:xfrm>
            <a:off x="1183277" y="2602541"/>
            <a:ext cx="3922078" cy="3922078"/>
            <a:chOff x="3051715" y="1629522"/>
            <a:chExt cx="7107908" cy="7107908"/>
          </a:xfrm>
        </p:grpSpPr>
        <p:sp>
          <p:nvSpPr>
            <p:cNvPr id="33" name="弧形 7">
              <a:extLst>
                <a:ext uri="{FF2B5EF4-FFF2-40B4-BE49-F238E27FC236}">
                  <a16:creationId xmlns:a16="http://schemas.microsoft.com/office/drawing/2014/main" id="{95633888-F11F-F3EC-0444-35714044AE12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弧形 8">
              <a:extLst>
                <a:ext uri="{FF2B5EF4-FFF2-40B4-BE49-F238E27FC236}">
                  <a16:creationId xmlns:a16="http://schemas.microsoft.com/office/drawing/2014/main" id="{C72E5156-2AFB-18E8-6E4E-8961AD000E38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弧形 9">
              <a:extLst>
                <a:ext uri="{FF2B5EF4-FFF2-40B4-BE49-F238E27FC236}">
                  <a16:creationId xmlns:a16="http://schemas.microsoft.com/office/drawing/2014/main" id="{7A605317-99DD-03F9-1CF0-E51CC3D18621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弧形 10">
              <a:extLst>
                <a:ext uri="{FF2B5EF4-FFF2-40B4-BE49-F238E27FC236}">
                  <a16:creationId xmlns:a16="http://schemas.microsoft.com/office/drawing/2014/main" id="{1F035F81-45CF-D67E-45E4-09219BFC68C7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弧形 11">
              <a:extLst>
                <a:ext uri="{FF2B5EF4-FFF2-40B4-BE49-F238E27FC236}">
                  <a16:creationId xmlns:a16="http://schemas.microsoft.com/office/drawing/2014/main" id="{5A8D7A85-A0BC-FCC4-397D-FC83CF46EB40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8" name="任意多边形 82">
            <a:extLst>
              <a:ext uri="{FF2B5EF4-FFF2-40B4-BE49-F238E27FC236}">
                <a16:creationId xmlns:a16="http://schemas.microsoft.com/office/drawing/2014/main" id="{E2DCAE07-CEA4-904D-5AD4-145F38039EDA}"/>
              </a:ext>
            </a:extLst>
          </p:cNvPr>
          <p:cNvSpPr/>
          <p:nvPr/>
        </p:nvSpPr>
        <p:spPr>
          <a:xfrm rot="5400000">
            <a:off x="1529485" y="2338910"/>
            <a:ext cx="1388203" cy="3890581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9" name="组合 3">
            <a:extLst>
              <a:ext uri="{FF2B5EF4-FFF2-40B4-BE49-F238E27FC236}">
                <a16:creationId xmlns:a16="http://schemas.microsoft.com/office/drawing/2014/main" id="{55D59544-BDB9-EEC4-139E-029B3C12D88F}"/>
              </a:ext>
            </a:extLst>
          </p:cNvPr>
          <p:cNvGrpSpPr/>
          <p:nvPr/>
        </p:nvGrpSpPr>
        <p:grpSpPr>
          <a:xfrm flipH="1">
            <a:off x="3156132" y="3938866"/>
            <a:ext cx="1965645" cy="1232847"/>
            <a:chOff x="594425" y="1153191"/>
            <a:chExt cx="2605975" cy="1634460"/>
          </a:xfrm>
        </p:grpSpPr>
        <p:sp>
          <p:nvSpPr>
            <p:cNvPr id="40" name="任意多边形 9">
              <a:extLst>
                <a:ext uri="{FF2B5EF4-FFF2-40B4-BE49-F238E27FC236}">
                  <a16:creationId xmlns:a16="http://schemas.microsoft.com/office/drawing/2014/main" id="{6CFF49B7-D2BE-95B2-F101-447BA95D1F07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任意多边形 10">
              <a:extLst>
                <a:ext uri="{FF2B5EF4-FFF2-40B4-BE49-F238E27FC236}">
                  <a16:creationId xmlns:a16="http://schemas.microsoft.com/office/drawing/2014/main" id="{8DC94666-9D6B-C744-3C1F-198354BC0566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grpSp>
        <p:nvGrpSpPr>
          <p:cNvPr id="42" name="组合 12">
            <a:extLst>
              <a:ext uri="{FF2B5EF4-FFF2-40B4-BE49-F238E27FC236}">
                <a16:creationId xmlns:a16="http://schemas.microsoft.com/office/drawing/2014/main" id="{F8C6585B-BE9A-0388-F8C7-A4DA500719BE}"/>
              </a:ext>
            </a:extLst>
          </p:cNvPr>
          <p:cNvGrpSpPr/>
          <p:nvPr/>
        </p:nvGrpSpPr>
        <p:grpSpPr>
          <a:xfrm>
            <a:off x="3312034" y="3845479"/>
            <a:ext cx="619808" cy="623440"/>
            <a:chOff x="1267237" y="4149067"/>
            <a:chExt cx="1172591" cy="1179462"/>
          </a:xfrm>
        </p:grpSpPr>
        <p:sp>
          <p:nvSpPr>
            <p:cNvPr id="43" name="五角星 2">
              <a:extLst>
                <a:ext uri="{FF2B5EF4-FFF2-40B4-BE49-F238E27FC236}">
                  <a16:creationId xmlns:a16="http://schemas.microsoft.com/office/drawing/2014/main" id="{0DF1A501-1D59-FF8C-DDB9-87EED895205B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文本框 14">
              <a:extLst>
                <a:ext uri="{FF2B5EF4-FFF2-40B4-BE49-F238E27FC236}">
                  <a16:creationId xmlns:a16="http://schemas.microsoft.com/office/drawing/2014/main" id="{1A3E7355-66FA-52AD-1133-51FA85D0360A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97072E21-D452-A314-AAEE-966278E1DAD8}"/>
              </a:ext>
            </a:extLst>
          </p:cNvPr>
          <p:cNvSpPr txBox="1">
            <a:spLocks/>
          </p:cNvSpPr>
          <p:nvPr/>
        </p:nvSpPr>
        <p:spPr>
          <a:xfrm>
            <a:off x="6812787" y="3112980"/>
            <a:ext cx="5097450" cy="1152161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đội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sẽ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chọn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phép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nhân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có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cùng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kết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quả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xếp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vào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hàng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(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hoặc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cột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). </a:t>
            </a:r>
            <a:endParaRPr lang="zh-CN" altLang="en-US" sz="3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3BF64675-5A45-2F6A-ABF1-64AA99739973}"/>
              </a:ext>
            </a:extLst>
          </p:cNvPr>
          <p:cNvSpPr txBox="1">
            <a:spLocks/>
          </p:cNvSpPr>
          <p:nvPr/>
        </p:nvSpPr>
        <p:spPr>
          <a:xfrm>
            <a:off x="6833644" y="5088675"/>
            <a:ext cx="5076593" cy="1663509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Đội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nào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xong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trước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sẽ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là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đội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chiến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thắng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lang="zh-CN" altLang="en-US" sz="3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47" name="组合 32">
            <a:extLst>
              <a:ext uri="{FF2B5EF4-FFF2-40B4-BE49-F238E27FC236}">
                <a16:creationId xmlns:a16="http://schemas.microsoft.com/office/drawing/2014/main" id="{95C08C1A-7B5F-876B-6BCC-D061D710F094}"/>
              </a:ext>
            </a:extLst>
          </p:cNvPr>
          <p:cNvGrpSpPr/>
          <p:nvPr/>
        </p:nvGrpSpPr>
        <p:grpSpPr>
          <a:xfrm>
            <a:off x="5354992" y="3272207"/>
            <a:ext cx="1220417" cy="1193539"/>
            <a:chOff x="5316829" y="3164741"/>
            <a:chExt cx="1220417" cy="1193539"/>
          </a:xfrm>
        </p:grpSpPr>
        <p:grpSp>
          <p:nvGrpSpPr>
            <p:cNvPr id="48" name="组合 41">
              <a:extLst>
                <a:ext uri="{FF2B5EF4-FFF2-40B4-BE49-F238E27FC236}">
                  <a16:creationId xmlns:a16="http://schemas.microsoft.com/office/drawing/2014/main" id="{0CA3393F-A2EC-A3D5-9364-B2A0DD065D95}"/>
                </a:ext>
              </a:extLst>
            </p:cNvPr>
            <p:cNvGrpSpPr/>
            <p:nvPr/>
          </p:nvGrpSpPr>
          <p:grpSpPr>
            <a:xfrm>
              <a:off x="5316829" y="3164741"/>
              <a:ext cx="1220417" cy="1193539"/>
              <a:chOff x="6204695" y="728767"/>
              <a:chExt cx="1655611" cy="1619149"/>
            </a:xfrm>
          </p:grpSpPr>
          <p:sp>
            <p:nvSpPr>
              <p:cNvPr id="50" name="椭圆 42">
                <a:extLst>
                  <a:ext uri="{FF2B5EF4-FFF2-40B4-BE49-F238E27FC236}">
                    <a16:creationId xmlns:a16="http://schemas.microsoft.com/office/drawing/2014/main" id="{CBE8B861-FEE7-722B-BFA0-5E555C807FB9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51" name="组合 43">
                <a:extLst>
                  <a:ext uri="{FF2B5EF4-FFF2-40B4-BE49-F238E27FC236}">
                    <a16:creationId xmlns:a16="http://schemas.microsoft.com/office/drawing/2014/main" id="{EB6C492A-F898-C92A-4428-996C43F70791}"/>
                  </a:ext>
                </a:extLst>
              </p:cNvPr>
              <p:cNvGrpSpPr/>
              <p:nvPr/>
            </p:nvGrpSpPr>
            <p:grpSpPr>
              <a:xfrm>
                <a:off x="6204695" y="739900"/>
                <a:ext cx="1655611" cy="1608016"/>
                <a:chOff x="6092400" y="4782511"/>
                <a:chExt cx="1655611" cy="1608016"/>
              </a:xfrm>
            </p:grpSpPr>
            <p:grpSp>
              <p:nvGrpSpPr>
                <p:cNvPr id="52" name="组合 44">
                  <a:extLst>
                    <a:ext uri="{FF2B5EF4-FFF2-40B4-BE49-F238E27FC236}">
                      <a16:creationId xmlns:a16="http://schemas.microsoft.com/office/drawing/2014/main" id="{C99FE263-C49D-C340-1490-F330CD0B64F6}"/>
                    </a:ext>
                  </a:extLst>
                </p:cNvPr>
                <p:cNvGrpSpPr/>
                <p:nvPr/>
              </p:nvGrpSpPr>
              <p:grpSpPr>
                <a:xfrm>
                  <a:off x="6092400" y="4782511"/>
                  <a:ext cx="1597009" cy="1608016"/>
                  <a:chOff x="9437178" y="1566069"/>
                  <a:chExt cx="1597009" cy="1608016"/>
                </a:xfrm>
              </p:grpSpPr>
              <p:sp>
                <p:nvSpPr>
                  <p:cNvPr id="54" name="椭圆 46">
                    <a:extLst>
                      <a:ext uri="{FF2B5EF4-FFF2-40B4-BE49-F238E27FC236}">
                        <a16:creationId xmlns:a16="http://schemas.microsoft.com/office/drawing/2014/main" id="{29029A4B-A8A4-FA49-60AB-02DD31760717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5" name="椭圆 47">
                    <a:extLst>
                      <a:ext uri="{FF2B5EF4-FFF2-40B4-BE49-F238E27FC236}">
                        <a16:creationId xmlns:a16="http://schemas.microsoft.com/office/drawing/2014/main" id="{8BFEDB5B-6F3F-366B-F999-68F0CCBEDA82}"/>
                      </a:ext>
                    </a:extLst>
                  </p:cNvPr>
                  <p:cNvSpPr/>
                  <p:nvPr/>
                </p:nvSpPr>
                <p:spPr>
                  <a:xfrm>
                    <a:off x="9440289" y="1580187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6" name="弧形 48">
                    <a:extLst>
                      <a:ext uri="{FF2B5EF4-FFF2-40B4-BE49-F238E27FC236}">
                        <a16:creationId xmlns:a16="http://schemas.microsoft.com/office/drawing/2014/main" id="{44ACDA55-4121-0068-47BF-CD31BF53212C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7" name="弧形 49">
                    <a:extLst>
                      <a:ext uri="{FF2B5EF4-FFF2-40B4-BE49-F238E27FC236}">
                        <a16:creationId xmlns:a16="http://schemas.microsoft.com/office/drawing/2014/main" id="{B1F4FA02-8EB2-AD22-492E-EF7A2686F2C1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53" name="TextBox 322">
                  <a:extLst>
                    <a:ext uri="{FF2B5EF4-FFF2-40B4-BE49-F238E27FC236}">
                      <a16:creationId xmlns:a16="http://schemas.microsoft.com/office/drawing/2014/main" id="{FDCDF275-879E-4805-CD97-4D4A8831CE82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endParaRPr lang="en-US" altLang="zh-CN" sz="2400" dirty="0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49" name="文本框 57">
              <a:extLst>
                <a:ext uri="{FF2B5EF4-FFF2-40B4-BE49-F238E27FC236}">
                  <a16:creationId xmlns:a16="http://schemas.microsoft.com/office/drawing/2014/main" id="{57129B6A-3082-4339-B4EF-D64CEDDC6320}"/>
                </a:ext>
              </a:extLst>
            </p:cNvPr>
            <p:cNvSpPr txBox="1"/>
            <p:nvPr/>
          </p:nvSpPr>
          <p:spPr>
            <a:xfrm>
              <a:off x="5501489" y="3353321"/>
              <a:ext cx="8739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UTM Cookies" panose="02040603050506020204" pitchFamily="18" charset="0"/>
                  <a:cs typeface="Calibri" panose="020F0502020204030204" pitchFamily="34" charset="0"/>
                  <a:sym typeface="+mn-lt"/>
                </a:rPr>
                <a:t>01</a:t>
              </a:r>
              <a:endParaRPr lang="zh-CN" altLang="en-US" sz="4400" b="1" dirty="0">
                <a:solidFill>
                  <a:schemeClr val="bg1"/>
                </a:solidFill>
                <a:latin typeface="UTM Cookies" panose="02040603050506020204" pitchFamily="18" charset="0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58" name="组合 33">
            <a:extLst>
              <a:ext uri="{FF2B5EF4-FFF2-40B4-BE49-F238E27FC236}">
                <a16:creationId xmlns:a16="http://schemas.microsoft.com/office/drawing/2014/main" id="{0CF51DEF-AA6D-DB62-131A-5922780F6319}"/>
              </a:ext>
            </a:extLst>
          </p:cNvPr>
          <p:cNvGrpSpPr/>
          <p:nvPr/>
        </p:nvGrpSpPr>
        <p:grpSpPr>
          <a:xfrm>
            <a:off x="5397417" y="5068644"/>
            <a:ext cx="1177219" cy="1194956"/>
            <a:chOff x="5327184" y="4853017"/>
            <a:chExt cx="1177219" cy="1194956"/>
          </a:xfrm>
        </p:grpSpPr>
        <p:grpSp>
          <p:nvGrpSpPr>
            <p:cNvPr id="59" name="组合 16">
              <a:extLst>
                <a:ext uri="{FF2B5EF4-FFF2-40B4-BE49-F238E27FC236}">
                  <a16:creationId xmlns:a16="http://schemas.microsoft.com/office/drawing/2014/main" id="{B0B3C347-D137-DEC7-14C7-A8BEB2D0126D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61" name="椭圆 17">
                <a:extLst>
                  <a:ext uri="{FF2B5EF4-FFF2-40B4-BE49-F238E27FC236}">
                    <a16:creationId xmlns:a16="http://schemas.microsoft.com/office/drawing/2014/main" id="{3B00AC08-B00B-26C2-8706-90B8F04B3B95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62" name="组合 18">
                <a:extLst>
                  <a:ext uri="{FF2B5EF4-FFF2-40B4-BE49-F238E27FC236}">
                    <a16:creationId xmlns:a16="http://schemas.microsoft.com/office/drawing/2014/main" id="{7017F878-B0D1-4B2D-CF4F-09D96212629D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64" name="椭圆 20">
                  <a:extLst>
                    <a:ext uri="{FF2B5EF4-FFF2-40B4-BE49-F238E27FC236}">
                      <a16:creationId xmlns:a16="http://schemas.microsoft.com/office/drawing/2014/main" id="{0FFD334B-93DD-218D-FFB7-7155B8BA4E9A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椭圆 21">
                  <a:extLst>
                    <a:ext uri="{FF2B5EF4-FFF2-40B4-BE49-F238E27FC236}">
                      <a16:creationId xmlns:a16="http://schemas.microsoft.com/office/drawing/2014/main" id="{C2C97CD0-8C63-0632-2330-DB6696EB8437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弧形 22">
                  <a:extLst>
                    <a:ext uri="{FF2B5EF4-FFF2-40B4-BE49-F238E27FC236}">
                      <a16:creationId xmlns:a16="http://schemas.microsoft.com/office/drawing/2014/main" id="{26A9C222-7E27-ABFF-1809-27609A230E65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弧形 23">
                  <a:extLst>
                    <a:ext uri="{FF2B5EF4-FFF2-40B4-BE49-F238E27FC236}">
                      <a16:creationId xmlns:a16="http://schemas.microsoft.com/office/drawing/2014/main" id="{DA7EF420-C46B-33B3-B8F7-1671701F1315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63" name="TextBox 1">
                <a:extLst>
                  <a:ext uri="{FF2B5EF4-FFF2-40B4-BE49-F238E27FC236}">
                    <a16:creationId xmlns:a16="http://schemas.microsoft.com/office/drawing/2014/main" id="{DAD201A7-01D0-23A0-38CD-D3A0E20589A3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endParaRPr lang="en-US" altLang="zh-CN" sz="2400" b="1" dirty="0"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60" name="文本框 58">
              <a:extLst>
                <a:ext uri="{FF2B5EF4-FFF2-40B4-BE49-F238E27FC236}">
                  <a16:creationId xmlns:a16="http://schemas.microsoft.com/office/drawing/2014/main" id="{584E9735-0896-5C8F-2B8D-BEB76E2EB5F3}"/>
                </a:ext>
              </a:extLst>
            </p:cNvPr>
            <p:cNvSpPr txBox="1"/>
            <p:nvPr/>
          </p:nvSpPr>
          <p:spPr>
            <a:xfrm>
              <a:off x="5511844" y="5055758"/>
              <a:ext cx="8739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UTM Cookies" panose="02040603050506020204" pitchFamily="18" charset="0"/>
                  <a:cs typeface="+mn-ea"/>
                  <a:sym typeface="+mn-lt"/>
                </a:rPr>
                <a:t>02</a:t>
              </a:r>
              <a:endParaRPr lang="zh-CN" altLang="en-US" sz="4400" b="1" dirty="0">
                <a:solidFill>
                  <a:schemeClr val="bg1"/>
                </a:solidFill>
                <a:latin typeface="UTM Cookies" panose="0204060305050602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E8B189A7-4733-68F3-C297-6593AB65CFAC}"/>
              </a:ext>
            </a:extLst>
          </p:cNvPr>
          <p:cNvSpPr txBox="1"/>
          <p:nvPr/>
        </p:nvSpPr>
        <p:spPr>
          <a:xfrm>
            <a:off x="278296" y="3845479"/>
            <a:ext cx="3033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UTM Cookies" panose="02040603050506020204" pitchFamily="18" charset="0"/>
              </a:rPr>
              <a:t>LUẬT CHƠI</a:t>
            </a:r>
          </a:p>
        </p:txBody>
      </p:sp>
    </p:spTree>
    <p:extLst>
      <p:ext uri="{BB962C8B-B14F-4D97-AF65-F5344CB8AC3E}">
        <p14:creationId xmlns:p14="http://schemas.microsoft.com/office/powerpoint/2010/main" val="214647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4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10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11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2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3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4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 tmFilter="0,0; .5, 1; 1, 1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25" presetID="2" presetClass="entr" presetSubtype="8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7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8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1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34" presetID="2" presetClass="entr" presetSubtype="4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6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7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0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1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  <p:bldP spid="45" grpId="0"/>
          <p:bldP spid="46" grpId="0"/>
          <p:bldP spid="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4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10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11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2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3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4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 tmFilter="0,0; .5, 1; 1, 1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2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3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  <p:bldP spid="45" grpId="0"/>
          <p:bldP spid="46" grpId="0"/>
          <p:bldP spid="68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1BEED228-6EBC-0D42-7F5B-FA38D6BEB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42FB93-6FBC-53E4-9061-114DC7A445E1}"/>
              </a:ext>
            </a:extLst>
          </p:cNvPr>
          <p:cNvSpPr/>
          <p:nvPr/>
        </p:nvSpPr>
        <p:spPr>
          <a:xfrm>
            <a:off x="278296" y="265043"/>
            <a:ext cx="11741426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组合 6">
            <a:extLst>
              <a:ext uri="{FF2B5EF4-FFF2-40B4-BE49-F238E27FC236}">
                <a16:creationId xmlns:a16="http://schemas.microsoft.com/office/drawing/2014/main" id="{CD023A86-5E6D-DE34-86A2-CB80EE962050}"/>
              </a:ext>
            </a:extLst>
          </p:cNvPr>
          <p:cNvGrpSpPr/>
          <p:nvPr/>
        </p:nvGrpSpPr>
        <p:grpSpPr>
          <a:xfrm>
            <a:off x="632139" y="2203210"/>
            <a:ext cx="2335539" cy="1435481"/>
            <a:chOff x="3652666" y="2045458"/>
            <a:chExt cx="2154936" cy="1322409"/>
          </a:xfrm>
        </p:grpSpPr>
        <p:grpSp>
          <p:nvGrpSpPr>
            <p:cNvPr id="70" name="组合 28">
              <a:extLst>
                <a:ext uri="{FF2B5EF4-FFF2-40B4-BE49-F238E27FC236}">
                  <a16:creationId xmlns:a16="http://schemas.microsoft.com/office/drawing/2014/main" id="{DFE55FDD-A234-F754-D12C-B7930AB4D5D8}"/>
                </a:ext>
              </a:extLst>
            </p:cNvPr>
            <p:cNvGrpSpPr/>
            <p:nvPr/>
          </p:nvGrpSpPr>
          <p:grpSpPr>
            <a:xfrm>
              <a:off x="3652666" y="2045458"/>
              <a:ext cx="2154936" cy="1322409"/>
              <a:chOff x="8726219" y="-661205"/>
              <a:chExt cx="2154936" cy="1322409"/>
            </a:xfrm>
          </p:grpSpPr>
          <p:sp>
            <p:nvSpPr>
              <p:cNvPr id="72" name="任意多边形 117">
                <a:extLst>
                  <a:ext uri="{FF2B5EF4-FFF2-40B4-BE49-F238E27FC236}">
                    <a16:creationId xmlns:a16="http://schemas.microsoft.com/office/drawing/2014/main" id="{09220E0B-2A20-6029-6BF1-835193A6335B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7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3" name="任意多边形 119">
                <a:extLst>
                  <a:ext uri="{FF2B5EF4-FFF2-40B4-BE49-F238E27FC236}">
                    <a16:creationId xmlns:a16="http://schemas.microsoft.com/office/drawing/2014/main" id="{65270626-81F8-F171-59C7-04AADEAC2D22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7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8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 x 8</a:t>
                </a:r>
                <a:endParaRPr lang="zh-CN" altLang="en-US" sz="4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endParaRPr>
              </a:p>
            </p:txBody>
          </p:sp>
        </p:grpSp>
        <p:sp>
          <p:nvSpPr>
            <p:cNvPr id="71" name="弧形 42">
              <a:extLst>
                <a:ext uri="{FF2B5EF4-FFF2-40B4-BE49-F238E27FC236}">
                  <a16:creationId xmlns:a16="http://schemas.microsoft.com/office/drawing/2014/main" id="{C8D98B5F-7BFD-8967-D08F-7B47FF9D8B69}"/>
                </a:ext>
              </a:extLst>
            </p:cNvPr>
            <p:cNvSpPr/>
            <p:nvPr/>
          </p:nvSpPr>
          <p:spPr>
            <a:xfrm rot="13934496">
              <a:off x="4551165" y="2664531"/>
              <a:ext cx="196365" cy="196365"/>
            </a:xfrm>
            <a:prstGeom prst="arc">
              <a:avLst>
                <a:gd name="adj1" fmla="val 16200000"/>
                <a:gd name="adj2" fmla="val 20358260"/>
              </a:avLst>
            </a:prstGeom>
            <a:ln w="41275">
              <a:solidFill>
                <a:schemeClr val="bg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74" name="组合 6">
            <a:extLst>
              <a:ext uri="{FF2B5EF4-FFF2-40B4-BE49-F238E27FC236}">
                <a16:creationId xmlns:a16="http://schemas.microsoft.com/office/drawing/2014/main" id="{4FFD2C32-C622-2600-90A1-AFF9274933A8}"/>
              </a:ext>
            </a:extLst>
          </p:cNvPr>
          <p:cNvGrpSpPr/>
          <p:nvPr/>
        </p:nvGrpSpPr>
        <p:grpSpPr>
          <a:xfrm>
            <a:off x="3965878" y="1220390"/>
            <a:ext cx="2335539" cy="1435481"/>
            <a:chOff x="3652666" y="2045458"/>
            <a:chExt cx="2154936" cy="1322409"/>
          </a:xfrm>
        </p:grpSpPr>
        <p:grpSp>
          <p:nvGrpSpPr>
            <p:cNvPr id="75" name="组合 28">
              <a:extLst>
                <a:ext uri="{FF2B5EF4-FFF2-40B4-BE49-F238E27FC236}">
                  <a16:creationId xmlns:a16="http://schemas.microsoft.com/office/drawing/2014/main" id="{93EEB263-18FC-56BA-61A6-054780E44454}"/>
                </a:ext>
              </a:extLst>
            </p:cNvPr>
            <p:cNvGrpSpPr/>
            <p:nvPr/>
          </p:nvGrpSpPr>
          <p:grpSpPr>
            <a:xfrm>
              <a:off x="3652666" y="2045458"/>
              <a:ext cx="2154936" cy="1322409"/>
              <a:chOff x="8726219" y="-661205"/>
              <a:chExt cx="2154936" cy="1322409"/>
            </a:xfrm>
          </p:grpSpPr>
          <p:sp>
            <p:nvSpPr>
              <p:cNvPr id="77" name="任意多边形 117">
                <a:extLst>
                  <a:ext uri="{FF2B5EF4-FFF2-40B4-BE49-F238E27FC236}">
                    <a16:creationId xmlns:a16="http://schemas.microsoft.com/office/drawing/2014/main" id="{2AD275CE-6F47-DB92-544A-70512D7678D9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7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8" name="任意多边形 119">
                <a:extLst>
                  <a:ext uri="{FF2B5EF4-FFF2-40B4-BE49-F238E27FC236}">
                    <a16:creationId xmlns:a16="http://schemas.microsoft.com/office/drawing/2014/main" id="{642ADA95-489E-3C77-D7F5-DA7DCA9E84EA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7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8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0 x 9</a:t>
                </a:r>
                <a:endParaRPr lang="zh-CN" altLang="en-US" sz="4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endParaRPr>
              </a:p>
            </p:txBody>
          </p:sp>
        </p:grpSp>
        <p:sp>
          <p:nvSpPr>
            <p:cNvPr id="76" name="弧形 42">
              <a:extLst>
                <a:ext uri="{FF2B5EF4-FFF2-40B4-BE49-F238E27FC236}">
                  <a16:creationId xmlns:a16="http://schemas.microsoft.com/office/drawing/2014/main" id="{17EBD9B8-A037-7D17-3408-634008E9A329}"/>
                </a:ext>
              </a:extLst>
            </p:cNvPr>
            <p:cNvSpPr/>
            <p:nvPr/>
          </p:nvSpPr>
          <p:spPr>
            <a:xfrm rot="13934496">
              <a:off x="4551165" y="2664531"/>
              <a:ext cx="196365" cy="196365"/>
            </a:xfrm>
            <a:prstGeom prst="arc">
              <a:avLst>
                <a:gd name="adj1" fmla="val 16200000"/>
                <a:gd name="adj2" fmla="val 20358260"/>
              </a:avLst>
            </a:prstGeom>
            <a:ln w="41275">
              <a:solidFill>
                <a:schemeClr val="bg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79" name="组合 6">
            <a:extLst>
              <a:ext uri="{FF2B5EF4-FFF2-40B4-BE49-F238E27FC236}">
                <a16:creationId xmlns:a16="http://schemas.microsoft.com/office/drawing/2014/main" id="{43A4DA99-90C3-30B2-5A41-81469810D3E8}"/>
              </a:ext>
            </a:extLst>
          </p:cNvPr>
          <p:cNvGrpSpPr/>
          <p:nvPr/>
        </p:nvGrpSpPr>
        <p:grpSpPr>
          <a:xfrm>
            <a:off x="2804461" y="4193477"/>
            <a:ext cx="2335539" cy="1435481"/>
            <a:chOff x="3652666" y="2045458"/>
            <a:chExt cx="2154936" cy="1322409"/>
          </a:xfrm>
        </p:grpSpPr>
        <p:grpSp>
          <p:nvGrpSpPr>
            <p:cNvPr id="80" name="组合 28">
              <a:extLst>
                <a:ext uri="{FF2B5EF4-FFF2-40B4-BE49-F238E27FC236}">
                  <a16:creationId xmlns:a16="http://schemas.microsoft.com/office/drawing/2014/main" id="{5BB77F0C-AEB8-51C4-4844-CBA162F37CA9}"/>
                </a:ext>
              </a:extLst>
            </p:cNvPr>
            <p:cNvGrpSpPr/>
            <p:nvPr/>
          </p:nvGrpSpPr>
          <p:grpSpPr>
            <a:xfrm>
              <a:off x="3652666" y="2045458"/>
              <a:ext cx="2154936" cy="1322409"/>
              <a:chOff x="8726219" y="-661205"/>
              <a:chExt cx="2154936" cy="1322409"/>
            </a:xfrm>
          </p:grpSpPr>
          <p:sp>
            <p:nvSpPr>
              <p:cNvPr id="82" name="任意多边形 117">
                <a:extLst>
                  <a:ext uri="{FF2B5EF4-FFF2-40B4-BE49-F238E27FC236}">
                    <a16:creationId xmlns:a16="http://schemas.microsoft.com/office/drawing/2014/main" id="{97B34160-335B-9E4C-44D3-B9248C6CD006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7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3" name="任意多边形 119">
                <a:extLst>
                  <a:ext uri="{FF2B5EF4-FFF2-40B4-BE49-F238E27FC236}">
                    <a16:creationId xmlns:a16="http://schemas.microsoft.com/office/drawing/2014/main" id="{27596426-6C39-68B2-54E7-624CA55DB792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7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8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2 x 4</a:t>
                </a:r>
                <a:endParaRPr lang="zh-CN" altLang="en-US" sz="4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endParaRPr>
              </a:p>
            </p:txBody>
          </p:sp>
        </p:grpSp>
        <p:sp>
          <p:nvSpPr>
            <p:cNvPr id="81" name="弧形 42">
              <a:extLst>
                <a:ext uri="{FF2B5EF4-FFF2-40B4-BE49-F238E27FC236}">
                  <a16:creationId xmlns:a16="http://schemas.microsoft.com/office/drawing/2014/main" id="{4ADFCF5D-CB15-EE69-7EA0-EDC91A40F57B}"/>
                </a:ext>
              </a:extLst>
            </p:cNvPr>
            <p:cNvSpPr/>
            <p:nvPr/>
          </p:nvSpPr>
          <p:spPr>
            <a:xfrm rot="13934496">
              <a:off x="4551165" y="2664531"/>
              <a:ext cx="196365" cy="196365"/>
            </a:xfrm>
            <a:prstGeom prst="arc">
              <a:avLst>
                <a:gd name="adj1" fmla="val 16200000"/>
                <a:gd name="adj2" fmla="val 20358260"/>
              </a:avLst>
            </a:prstGeom>
            <a:ln w="41275">
              <a:solidFill>
                <a:schemeClr val="bg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84" name="组合 6">
            <a:extLst>
              <a:ext uri="{FF2B5EF4-FFF2-40B4-BE49-F238E27FC236}">
                <a16:creationId xmlns:a16="http://schemas.microsoft.com/office/drawing/2014/main" id="{71A20F52-224A-A2C1-498F-BC7FB2FB63C1}"/>
              </a:ext>
            </a:extLst>
          </p:cNvPr>
          <p:cNvGrpSpPr/>
          <p:nvPr/>
        </p:nvGrpSpPr>
        <p:grpSpPr>
          <a:xfrm>
            <a:off x="6175512" y="2981794"/>
            <a:ext cx="2335539" cy="1435481"/>
            <a:chOff x="3652666" y="2045458"/>
            <a:chExt cx="2154936" cy="1322409"/>
          </a:xfrm>
        </p:grpSpPr>
        <p:grpSp>
          <p:nvGrpSpPr>
            <p:cNvPr id="85" name="组合 28">
              <a:extLst>
                <a:ext uri="{FF2B5EF4-FFF2-40B4-BE49-F238E27FC236}">
                  <a16:creationId xmlns:a16="http://schemas.microsoft.com/office/drawing/2014/main" id="{254216B9-BF63-56ED-70EE-49DB24C92942}"/>
                </a:ext>
              </a:extLst>
            </p:cNvPr>
            <p:cNvGrpSpPr/>
            <p:nvPr/>
          </p:nvGrpSpPr>
          <p:grpSpPr>
            <a:xfrm>
              <a:off x="3652666" y="2045458"/>
              <a:ext cx="2154936" cy="1322409"/>
              <a:chOff x="8726219" y="-661205"/>
              <a:chExt cx="2154936" cy="1322409"/>
            </a:xfrm>
          </p:grpSpPr>
          <p:sp>
            <p:nvSpPr>
              <p:cNvPr id="87" name="任意多边形 117">
                <a:extLst>
                  <a:ext uri="{FF2B5EF4-FFF2-40B4-BE49-F238E27FC236}">
                    <a16:creationId xmlns:a16="http://schemas.microsoft.com/office/drawing/2014/main" id="{B15F4840-38ED-7D08-D788-90CD64F3D06C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7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8" name="任意多边形 119">
                <a:extLst>
                  <a:ext uri="{FF2B5EF4-FFF2-40B4-BE49-F238E27FC236}">
                    <a16:creationId xmlns:a16="http://schemas.microsoft.com/office/drawing/2014/main" id="{1892991E-D55A-FD93-AB94-79B50193D63B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7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8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5 x 2</a:t>
                </a:r>
                <a:endParaRPr lang="zh-CN" altLang="en-US" sz="4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endParaRPr>
              </a:p>
            </p:txBody>
          </p:sp>
        </p:grpSp>
        <p:sp>
          <p:nvSpPr>
            <p:cNvPr id="86" name="弧形 42">
              <a:extLst>
                <a:ext uri="{FF2B5EF4-FFF2-40B4-BE49-F238E27FC236}">
                  <a16:creationId xmlns:a16="http://schemas.microsoft.com/office/drawing/2014/main" id="{424EFBD4-EDA6-A55F-7654-AEE03BB5C976}"/>
                </a:ext>
              </a:extLst>
            </p:cNvPr>
            <p:cNvSpPr/>
            <p:nvPr/>
          </p:nvSpPr>
          <p:spPr>
            <a:xfrm rot="13934496">
              <a:off x="4551165" y="2664531"/>
              <a:ext cx="196365" cy="196365"/>
            </a:xfrm>
            <a:prstGeom prst="arc">
              <a:avLst>
                <a:gd name="adj1" fmla="val 16200000"/>
                <a:gd name="adj2" fmla="val 20358260"/>
              </a:avLst>
            </a:prstGeom>
            <a:ln w="41275">
              <a:solidFill>
                <a:schemeClr val="bg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89" name="组合 6">
            <a:extLst>
              <a:ext uri="{FF2B5EF4-FFF2-40B4-BE49-F238E27FC236}">
                <a16:creationId xmlns:a16="http://schemas.microsoft.com/office/drawing/2014/main" id="{FC389029-0D75-683C-4BEB-E3BFB4499572}"/>
              </a:ext>
            </a:extLst>
          </p:cNvPr>
          <p:cNvGrpSpPr/>
          <p:nvPr/>
        </p:nvGrpSpPr>
        <p:grpSpPr>
          <a:xfrm>
            <a:off x="8774556" y="1290905"/>
            <a:ext cx="2335539" cy="1435481"/>
            <a:chOff x="3652666" y="2045458"/>
            <a:chExt cx="2154936" cy="1322409"/>
          </a:xfrm>
        </p:grpSpPr>
        <p:grpSp>
          <p:nvGrpSpPr>
            <p:cNvPr id="90" name="组合 28">
              <a:extLst>
                <a:ext uri="{FF2B5EF4-FFF2-40B4-BE49-F238E27FC236}">
                  <a16:creationId xmlns:a16="http://schemas.microsoft.com/office/drawing/2014/main" id="{F2D0036A-2979-F067-43E0-D39BB83FC97A}"/>
                </a:ext>
              </a:extLst>
            </p:cNvPr>
            <p:cNvGrpSpPr/>
            <p:nvPr/>
          </p:nvGrpSpPr>
          <p:grpSpPr>
            <a:xfrm>
              <a:off x="3652666" y="2045458"/>
              <a:ext cx="2154936" cy="1322409"/>
              <a:chOff x="8726219" y="-661205"/>
              <a:chExt cx="2154936" cy="1322409"/>
            </a:xfrm>
          </p:grpSpPr>
          <p:sp>
            <p:nvSpPr>
              <p:cNvPr id="92" name="任意多边形 117">
                <a:extLst>
                  <a:ext uri="{FF2B5EF4-FFF2-40B4-BE49-F238E27FC236}">
                    <a16:creationId xmlns:a16="http://schemas.microsoft.com/office/drawing/2014/main" id="{96587382-47C3-A220-D2AA-188D0430B6D2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7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93" name="任意多边形 119">
                <a:extLst>
                  <a:ext uri="{FF2B5EF4-FFF2-40B4-BE49-F238E27FC236}">
                    <a16:creationId xmlns:a16="http://schemas.microsoft.com/office/drawing/2014/main" id="{87EB9B4A-413D-E8B2-F6A0-F81997E28F61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7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8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 x 0</a:t>
                </a:r>
                <a:endParaRPr lang="zh-CN" altLang="en-US" sz="4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endParaRPr>
              </a:p>
            </p:txBody>
          </p:sp>
        </p:grpSp>
        <p:sp>
          <p:nvSpPr>
            <p:cNvPr id="91" name="弧形 42">
              <a:extLst>
                <a:ext uri="{FF2B5EF4-FFF2-40B4-BE49-F238E27FC236}">
                  <a16:creationId xmlns:a16="http://schemas.microsoft.com/office/drawing/2014/main" id="{8FC949CD-C765-6F8C-8CAD-B8A82DC93E11}"/>
                </a:ext>
              </a:extLst>
            </p:cNvPr>
            <p:cNvSpPr/>
            <p:nvPr/>
          </p:nvSpPr>
          <p:spPr>
            <a:xfrm rot="13934496">
              <a:off x="4551165" y="2664531"/>
              <a:ext cx="196365" cy="196365"/>
            </a:xfrm>
            <a:prstGeom prst="arc">
              <a:avLst>
                <a:gd name="adj1" fmla="val 16200000"/>
                <a:gd name="adj2" fmla="val 20358260"/>
              </a:avLst>
            </a:prstGeom>
            <a:ln w="41275">
              <a:solidFill>
                <a:schemeClr val="bg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94" name="组合 6">
            <a:extLst>
              <a:ext uri="{FF2B5EF4-FFF2-40B4-BE49-F238E27FC236}">
                <a16:creationId xmlns:a16="http://schemas.microsoft.com/office/drawing/2014/main" id="{5627DEEA-B0A3-0514-44E4-FD3409AAB6C4}"/>
              </a:ext>
            </a:extLst>
          </p:cNvPr>
          <p:cNvGrpSpPr/>
          <p:nvPr/>
        </p:nvGrpSpPr>
        <p:grpSpPr>
          <a:xfrm>
            <a:off x="8915804" y="4724451"/>
            <a:ext cx="2335539" cy="1435481"/>
            <a:chOff x="3652666" y="2045458"/>
            <a:chExt cx="2154936" cy="1322409"/>
          </a:xfrm>
        </p:grpSpPr>
        <p:grpSp>
          <p:nvGrpSpPr>
            <p:cNvPr id="95" name="组合 28">
              <a:extLst>
                <a:ext uri="{FF2B5EF4-FFF2-40B4-BE49-F238E27FC236}">
                  <a16:creationId xmlns:a16="http://schemas.microsoft.com/office/drawing/2014/main" id="{2D89E4C4-4F7F-0A54-2A69-F75B245CF798}"/>
                </a:ext>
              </a:extLst>
            </p:cNvPr>
            <p:cNvGrpSpPr/>
            <p:nvPr/>
          </p:nvGrpSpPr>
          <p:grpSpPr>
            <a:xfrm>
              <a:off x="3652666" y="2045458"/>
              <a:ext cx="2154936" cy="1322409"/>
              <a:chOff x="8726219" y="-661205"/>
              <a:chExt cx="2154936" cy="1322409"/>
            </a:xfrm>
          </p:grpSpPr>
          <p:sp>
            <p:nvSpPr>
              <p:cNvPr id="97" name="任意多边形 117">
                <a:extLst>
                  <a:ext uri="{FF2B5EF4-FFF2-40B4-BE49-F238E27FC236}">
                    <a16:creationId xmlns:a16="http://schemas.microsoft.com/office/drawing/2014/main" id="{1A7BC4E0-926F-1315-DEDD-16B0B344D2B2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7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8" name="任意多边形 119">
                <a:extLst>
                  <a:ext uri="{FF2B5EF4-FFF2-40B4-BE49-F238E27FC236}">
                    <a16:creationId xmlns:a16="http://schemas.microsoft.com/office/drawing/2014/main" id="{08ECC6F3-A16D-D45D-E774-CE8C137C4F1E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7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8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2 x 5</a:t>
                </a:r>
                <a:endParaRPr lang="zh-CN" altLang="en-US" sz="4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endParaRPr>
              </a:p>
            </p:txBody>
          </p:sp>
        </p:grpSp>
        <p:sp>
          <p:nvSpPr>
            <p:cNvPr id="96" name="弧形 42">
              <a:extLst>
                <a:ext uri="{FF2B5EF4-FFF2-40B4-BE49-F238E27FC236}">
                  <a16:creationId xmlns:a16="http://schemas.microsoft.com/office/drawing/2014/main" id="{CE468182-8677-1D2E-7CE3-535B16298DFB}"/>
                </a:ext>
              </a:extLst>
            </p:cNvPr>
            <p:cNvSpPr/>
            <p:nvPr/>
          </p:nvSpPr>
          <p:spPr>
            <a:xfrm rot="13934496">
              <a:off x="4551165" y="2664531"/>
              <a:ext cx="196365" cy="196365"/>
            </a:xfrm>
            <a:prstGeom prst="arc">
              <a:avLst>
                <a:gd name="adj1" fmla="val 16200000"/>
                <a:gd name="adj2" fmla="val 20358260"/>
              </a:avLst>
            </a:prstGeom>
            <a:ln w="41275">
              <a:solidFill>
                <a:schemeClr val="bg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0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2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3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1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2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3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1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7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8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2" presetClass="entr" presetSubtype="1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2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3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1BEED228-6EBC-0D42-7F5B-FA38D6BEB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42FB93-6FBC-53E4-9061-114DC7A445E1}"/>
              </a:ext>
            </a:extLst>
          </p:cNvPr>
          <p:cNvSpPr/>
          <p:nvPr/>
        </p:nvSpPr>
        <p:spPr>
          <a:xfrm>
            <a:off x="278296" y="265043"/>
            <a:ext cx="11741426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组合 6">
            <a:extLst>
              <a:ext uri="{FF2B5EF4-FFF2-40B4-BE49-F238E27FC236}">
                <a16:creationId xmlns:a16="http://schemas.microsoft.com/office/drawing/2014/main" id="{4FC140EE-5115-1B10-5270-2DAF0A02D75E}"/>
              </a:ext>
            </a:extLst>
          </p:cNvPr>
          <p:cNvGrpSpPr/>
          <p:nvPr/>
        </p:nvGrpSpPr>
        <p:grpSpPr>
          <a:xfrm>
            <a:off x="656542" y="3091430"/>
            <a:ext cx="2335539" cy="1435481"/>
            <a:chOff x="3652666" y="2045458"/>
            <a:chExt cx="2154936" cy="1322409"/>
          </a:xfrm>
        </p:grpSpPr>
        <p:grpSp>
          <p:nvGrpSpPr>
            <p:cNvPr id="35" name="组合 28">
              <a:extLst>
                <a:ext uri="{FF2B5EF4-FFF2-40B4-BE49-F238E27FC236}">
                  <a16:creationId xmlns:a16="http://schemas.microsoft.com/office/drawing/2014/main" id="{E056065C-58E4-C4E0-84AF-8D3C97026564}"/>
                </a:ext>
              </a:extLst>
            </p:cNvPr>
            <p:cNvGrpSpPr/>
            <p:nvPr/>
          </p:nvGrpSpPr>
          <p:grpSpPr>
            <a:xfrm>
              <a:off x="3652666" y="2045458"/>
              <a:ext cx="2154936" cy="1322409"/>
              <a:chOff x="8726219" y="-661205"/>
              <a:chExt cx="2154936" cy="1322409"/>
            </a:xfrm>
          </p:grpSpPr>
          <p:sp>
            <p:nvSpPr>
              <p:cNvPr id="37" name="任意多边形 117">
                <a:extLst>
                  <a:ext uri="{FF2B5EF4-FFF2-40B4-BE49-F238E27FC236}">
                    <a16:creationId xmlns:a16="http://schemas.microsoft.com/office/drawing/2014/main" id="{3C0018CA-FDF5-476F-2D86-99F213191EEA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7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任意多边形 119">
                <a:extLst>
                  <a:ext uri="{FF2B5EF4-FFF2-40B4-BE49-F238E27FC236}">
                    <a16:creationId xmlns:a16="http://schemas.microsoft.com/office/drawing/2014/main" id="{23E66640-D833-72C6-B561-B5F180354408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7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8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 x 8</a:t>
                </a:r>
                <a:endParaRPr lang="zh-CN" altLang="en-US" sz="4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endParaRPr>
              </a:p>
            </p:txBody>
          </p:sp>
        </p:grpSp>
        <p:sp>
          <p:nvSpPr>
            <p:cNvPr id="36" name="弧形 42">
              <a:extLst>
                <a:ext uri="{FF2B5EF4-FFF2-40B4-BE49-F238E27FC236}">
                  <a16:creationId xmlns:a16="http://schemas.microsoft.com/office/drawing/2014/main" id="{74FF966D-1D1D-6477-4F8B-1F2278847795}"/>
                </a:ext>
              </a:extLst>
            </p:cNvPr>
            <p:cNvSpPr/>
            <p:nvPr/>
          </p:nvSpPr>
          <p:spPr>
            <a:xfrm rot="13934496">
              <a:off x="4551165" y="2664531"/>
              <a:ext cx="196365" cy="196365"/>
            </a:xfrm>
            <a:prstGeom prst="arc">
              <a:avLst>
                <a:gd name="adj1" fmla="val 16200000"/>
                <a:gd name="adj2" fmla="val 20358260"/>
              </a:avLst>
            </a:prstGeom>
            <a:ln w="41275">
              <a:solidFill>
                <a:schemeClr val="bg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9" name="组合 6">
            <a:extLst>
              <a:ext uri="{FF2B5EF4-FFF2-40B4-BE49-F238E27FC236}">
                <a16:creationId xmlns:a16="http://schemas.microsoft.com/office/drawing/2014/main" id="{15CB5BA6-95B4-616D-CEB6-972FFBBCA886}"/>
              </a:ext>
            </a:extLst>
          </p:cNvPr>
          <p:cNvGrpSpPr/>
          <p:nvPr/>
        </p:nvGrpSpPr>
        <p:grpSpPr>
          <a:xfrm>
            <a:off x="5044056" y="3102181"/>
            <a:ext cx="2335539" cy="1435481"/>
            <a:chOff x="3652666" y="2045458"/>
            <a:chExt cx="2154936" cy="1322409"/>
          </a:xfrm>
        </p:grpSpPr>
        <p:grpSp>
          <p:nvGrpSpPr>
            <p:cNvPr id="40" name="组合 28">
              <a:extLst>
                <a:ext uri="{FF2B5EF4-FFF2-40B4-BE49-F238E27FC236}">
                  <a16:creationId xmlns:a16="http://schemas.microsoft.com/office/drawing/2014/main" id="{D4FC35C6-AF12-4805-067C-04FB288FC14D}"/>
                </a:ext>
              </a:extLst>
            </p:cNvPr>
            <p:cNvGrpSpPr/>
            <p:nvPr/>
          </p:nvGrpSpPr>
          <p:grpSpPr>
            <a:xfrm>
              <a:off x="3652666" y="2045458"/>
              <a:ext cx="2154936" cy="1322409"/>
              <a:chOff x="8726219" y="-661205"/>
              <a:chExt cx="2154936" cy="1322409"/>
            </a:xfrm>
          </p:grpSpPr>
          <p:sp>
            <p:nvSpPr>
              <p:cNvPr id="42" name="任意多边形 117">
                <a:extLst>
                  <a:ext uri="{FF2B5EF4-FFF2-40B4-BE49-F238E27FC236}">
                    <a16:creationId xmlns:a16="http://schemas.microsoft.com/office/drawing/2014/main" id="{053C1F41-6CDE-32C2-83B7-952B5EA4AA6C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7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" name="任意多边形 119">
                <a:extLst>
                  <a:ext uri="{FF2B5EF4-FFF2-40B4-BE49-F238E27FC236}">
                    <a16:creationId xmlns:a16="http://schemas.microsoft.com/office/drawing/2014/main" id="{B8B2014E-B155-E37F-C76B-D41931056BDA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7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8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0 x 9</a:t>
                </a:r>
                <a:endParaRPr lang="zh-CN" altLang="en-US" sz="4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endParaRPr>
              </a:p>
            </p:txBody>
          </p:sp>
        </p:grpSp>
        <p:sp>
          <p:nvSpPr>
            <p:cNvPr id="41" name="弧形 42">
              <a:extLst>
                <a:ext uri="{FF2B5EF4-FFF2-40B4-BE49-F238E27FC236}">
                  <a16:creationId xmlns:a16="http://schemas.microsoft.com/office/drawing/2014/main" id="{70FB39F5-3F52-B36C-7B7C-D5D1A661C9B3}"/>
                </a:ext>
              </a:extLst>
            </p:cNvPr>
            <p:cNvSpPr/>
            <p:nvPr/>
          </p:nvSpPr>
          <p:spPr>
            <a:xfrm rot="13934496">
              <a:off x="4551165" y="2664531"/>
              <a:ext cx="196365" cy="196365"/>
            </a:xfrm>
            <a:prstGeom prst="arc">
              <a:avLst>
                <a:gd name="adj1" fmla="val 16200000"/>
                <a:gd name="adj2" fmla="val 20358260"/>
              </a:avLst>
            </a:prstGeom>
            <a:ln w="41275">
              <a:solidFill>
                <a:schemeClr val="bg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4" name="组合 6">
            <a:extLst>
              <a:ext uri="{FF2B5EF4-FFF2-40B4-BE49-F238E27FC236}">
                <a16:creationId xmlns:a16="http://schemas.microsoft.com/office/drawing/2014/main" id="{748B00DB-5094-5B82-54B5-3065C795921E}"/>
              </a:ext>
            </a:extLst>
          </p:cNvPr>
          <p:cNvGrpSpPr/>
          <p:nvPr/>
        </p:nvGrpSpPr>
        <p:grpSpPr>
          <a:xfrm>
            <a:off x="718374" y="4928061"/>
            <a:ext cx="2335539" cy="1435481"/>
            <a:chOff x="3652666" y="2045458"/>
            <a:chExt cx="2154936" cy="1322409"/>
          </a:xfrm>
        </p:grpSpPr>
        <p:grpSp>
          <p:nvGrpSpPr>
            <p:cNvPr id="45" name="组合 28">
              <a:extLst>
                <a:ext uri="{FF2B5EF4-FFF2-40B4-BE49-F238E27FC236}">
                  <a16:creationId xmlns:a16="http://schemas.microsoft.com/office/drawing/2014/main" id="{22AB5572-652E-42EF-2E44-592FC828A88A}"/>
                </a:ext>
              </a:extLst>
            </p:cNvPr>
            <p:cNvGrpSpPr/>
            <p:nvPr/>
          </p:nvGrpSpPr>
          <p:grpSpPr>
            <a:xfrm>
              <a:off x="3652666" y="2045458"/>
              <a:ext cx="2154936" cy="1322409"/>
              <a:chOff x="8726219" y="-661205"/>
              <a:chExt cx="2154936" cy="1322409"/>
            </a:xfrm>
          </p:grpSpPr>
          <p:sp>
            <p:nvSpPr>
              <p:cNvPr id="47" name="任意多边形 117">
                <a:extLst>
                  <a:ext uri="{FF2B5EF4-FFF2-40B4-BE49-F238E27FC236}">
                    <a16:creationId xmlns:a16="http://schemas.microsoft.com/office/drawing/2014/main" id="{2CEF5A6A-6EC4-DF4A-F62A-E1EB82356201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7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" name="任意多边形 119">
                <a:extLst>
                  <a:ext uri="{FF2B5EF4-FFF2-40B4-BE49-F238E27FC236}">
                    <a16:creationId xmlns:a16="http://schemas.microsoft.com/office/drawing/2014/main" id="{AFDE1214-8006-C4C1-A598-CF97EC39CA12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7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8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2 x 4</a:t>
                </a:r>
                <a:endParaRPr lang="zh-CN" altLang="en-US" sz="4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endParaRPr>
              </a:p>
            </p:txBody>
          </p:sp>
        </p:grpSp>
        <p:sp>
          <p:nvSpPr>
            <p:cNvPr id="46" name="弧形 42">
              <a:extLst>
                <a:ext uri="{FF2B5EF4-FFF2-40B4-BE49-F238E27FC236}">
                  <a16:creationId xmlns:a16="http://schemas.microsoft.com/office/drawing/2014/main" id="{C7E78C6A-154C-B03F-FC16-31F3A9F9005F}"/>
                </a:ext>
              </a:extLst>
            </p:cNvPr>
            <p:cNvSpPr/>
            <p:nvPr/>
          </p:nvSpPr>
          <p:spPr>
            <a:xfrm rot="13934496">
              <a:off x="4551165" y="2664531"/>
              <a:ext cx="196365" cy="196365"/>
            </a:xfrm>
            <a:prstGeom prst="arc">
              <a:avLst>
                <a:gd name="adj1" fmla="val 16200000"/>
                <a:gd name="adj2" fmla="val 20358260"/>
              </a:avLst>
            </a:prstGeom>
            <a:ln w="41275">
              <a:solidFill>
                <a:schemeClr val="bg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9" name="组合 6">
            <a:extLst>
              <a:ext uri="{FF2B5EF4-FFF2-40B4-BE49-F238E27FC236}">
                <a16:creationId xmlns:a16="http://schemas.microsoft.com/office/drawing/2014/main" id="{87A49100-8A72-0020-1940-CE35CA786B9E}"/>
              </a:ext>
            </a:extLst>
          </p:cNvPr>
          <p:cNvGrpSpPr/>
          <p:nvPr/>
        </p:nvGrpSpPr>
        <p:grpSpPr>
          <a:xfrm>
            <a:off x="9211254" y="3085854"/>
            <a:ext cx="2335539" cy="1435481"/>
            <a:chOff x="3652666" y="2045458"/>
            <a:chExt cx="2154936" cy="1322409"/>
          </a:xfrm>
        </p:grpSpPr>
        <p:grpSp>
          <p:nvGrpSpPr>
            <p:cNvPr id="50" name="组合 28">
              <a:extLst>
                <a:ext uri="{FF2B5EF4-FFF2-40B4-BE49-F238E27FC236}">
                  <a16:creationId xmlns:a16="http://schemas.microsoft.com/office/drawing/2014/main" id="{30041D1E-05CB-2F9C-2BD5-D2D3E79E1E06}"/>
                </a:ext>
              </a:extLst>
            </p:cNvPr>
            <p:cNvGrpSpPr/>
            <p:nvPr/>
          </p:nvGrpSpPr>
          <p:grpSpPr>
            <a:xfrm>
              <a:off x="3652666" y="2045458"/>
              <a:ext cx="2154936" cy="1322409"/>
              <a:chOff x="8726219" y="-661205"/>
              <a:chExt cx="2154936" cy="1322409"/>
            </a:xfrm>
          </p:grpSpPr>
          <p:sp>
            <p:nvSpPr>
              <p:cNvPr id="52" name="任意多边形 117">
                <a:extLst>
                  <a:ext uri="{FF2B5EF4-FFF2-40B4-BE49-F238E27FC236}">
                    <a16:creationId xmlns:a16="http://schemas.microsoft.com/office/drawing/2014/main" id="{A594F48F-6E8E-644E-E0E1-F766CB558CD9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7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3" name="任意多边形 119">
                <a:extLst>
                  <a:ext uri="{FF2B5EF4-FFF2-40B4-BE49-F238E27FC236}">
                    <a16:creationId xmlns:a16="http://schemas.microsoft.com/office/drawing/2014/main" id="{01609D19-A0CA-4948-F5DB-1619A89112CF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7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8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5 x 2</a:t>
                </a:r>
                <a:endParaRPr lang="zh-CN" altLang="en-US" sz="4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endParaRPr>
              </a:p>
            </p:txBody>
          </p:sp>
        </p:grpSp>
        <p:sp>
          <p:nvSpPr>
            <p:cNvPr id="51" name="弧形 42">
              <a:extLst>
                <a:ext uri="{FF2B5EF4-FFF2-40B4-BE49-F238E27FC236}">
                  <a16:creationId xmlns:a16="http://schemas.microsoft.com/office/drawing/2014/main" id="{0E28F54F-66A5-A402-2A90-A712353CE8AC}"/>
                </a:ext>
              </a:extLst>
            </p:cNvPr>
            <p:cNvSpPr/>
            <p:nvPr/>
          </p:nvSpPr>
          <p:spPr>
            <a:xfrm rot="13934496">
              <a:off x="4551165" y="2664531"/>
              <a:ext cx="196365" cy="196365"/>
            </a:xfrm>
            <a:prstGeom prst="arc">
              <a:avLst>
                <a:gd name="adj1" fmla="val 16200000"/>
                <a:gd name="adj2" fmla="val 20358260"/>
              </a:avLst>
            </a:prstGeom>
            <a:ln w="41275">
              <a:solidFill>
                <a:schemeClr val="bg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54" name="组合 6">
            <a:extLst>
              <a:ext uri="{FF2B5EF4-FFF2-40B4-BE49-F238E27FC236}">
                <a16:creationId xmlns:a16="http://schemas.microsoft.com/office/drawing/2014/main" id="{C0EC9EB5-CF28-3CE6-6ABD-1C5997DF764A}"/>
              </a:ext>
            </a:extLst>
          </p:cNvPr>
          <p:cNvGrpSpPr/>
          <p:nvPr/>
        </p:nvGrpSpPr>
        <p:grpSpPr>
          <a:xfrm>
            <a:off x="5050407" y="4955774"/>
            <a:ext cx="2335539" cy="1435481"/>
            <a:chOff x="3652666" y="2045458"/>
            <a:chExt cx="2154936" cy="1322409"/>
          </a:xfrm>
        </p:grpSpPr>
        <p:grpSp>
          <p:nvGrpSpPr>
            <p:cNvPr id="55" name="组合 28">
              <a:extLst>
                <a:ext uri="{FF2B5EF4-FFF2-40B4-BE49-F238E27FC236}">
                  <a16:creationId xmlns:a16="http://schemas.microsoft.com/office/drawing/2014/main" id="{9C52BB86-C000-B225-AA97-2FAA81E812C7}"/>
                </a:ext>
              </a:extLst>
            </p:cNvPr>
            <p:cNvGrpSpPr/>
            <p:nvPr/>
          </p:nvGrpSpPr>
          <p:grpSpPr>
            <a:xfrm>
              <a:off x="3652666" y="2045458"/>
              <a:ext cx="2154936" cy="1322409"/>
              <a:chOff x="8726219" y="-661205"/>
              <a:chExt cx="2154936" cy="1322409"/>
            </a:xfrm>
          </p:grpSpPr>
          <p:sp>
            <p:nvSpPr>
              <p:cNvPr id="57" name="任意多边形 117">
                <a:extLst>
                  <a:ext uri="{FF2B5EF4-FFF2-40B4-BE49-F238E27FC236}">
                    <a16:creationId xmlns:a16="http://schemas.microsoft.com/office/drawing/2014/main" id="{26620523-B3AF-EBDB-CB72-D1894FB3CB2C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7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58" name="任意多边形 119">
                <a:extLst>
                  <a:ext uri="{FF2B5EF4-FFF2-40B4-BE49-F238E27FC236}">
                    <a16:creationId xmlns:a16="http://schemas.microsoft.com/office/drawing/2014/main" id="{1C35635B-173E-B9A6-98DB-50D42D624B30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7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8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10 x 0</a:t>
                </a:r>
                <a:endParaRPr lang="zh-CN" altLang="en-US" sz="4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endParaRPr>
              </a:p>
            </p:txBody>
          </p:sp>
        </p:grpSp>
        <p:sp>
          <p:nvSpPr>
            <p:cNvPr id="56" name="弧形 42">
              <a:extLst>
                <a:ext uri="{FF2B5EF4-FFF2-40B4-BE49-F238E27FC236}">
                  <a16:creationId xmlns:a16="http://schemas.microsoft.com/office/drawing/2014/main" id="{C715DC1F-F5EE-2E89-BB8D-8FAB6660ABFB}"/>
                </a:ext>
              </a:extLst>
            </p:cNvPr>
            <p:cNvSpPr/>
            <p:nvPr/>
          </p:nvSpPr>
          <p:spPr>
            <a:xfrm rot="13934496">
              <a:off x="4551165" y="2664531"/>
              <a:ext cx="196365" cy="196365"/>
            </a:xfrm>
            <a:prstGeom prst="arc">
              <a:avLst>
                <a:gd name="adj1" fmla="val 16200000"/>
                <a:gd name="adj2" fmla="val 20358260"/>
              </a:avLst>
            </a:prstGeom>
            <a:ln w="41275">
              <a:solidFill>
                <a:schemeClr val="bg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59" name="组合 6">
            <a:extLst>
              <a:ext uri="{FF2B5EF4-FFF2-40B4-BE49-F238E27FC236}">
                <a16:creationId xmlns:a16="http://schemas.microsoft.com/office/drawing/2014/main" id="{CDA00CCC-2520-6E5F-CCAB-5A4017774403}"/>
              </a:ext>
            </a:extLst>
          </p:cNvPr>
          <p:cNvGrpSpPr/>
          <p:nvPr/>
        </p:nvGrpSpPr>
        <p:grpSpPr>
          <a:xfrm>
            <a:off x="9207440" y="5026289"/>
            <a:ext cx="2335539" cy="1435481"/>
            <a:chOff x="3652666" y="2045458"/>
            <a:chExt cx="2154936" cy="1322409"/>
          </a:xfrm>
        </p:grpSpPr>
        <p:grpSp>
          <p:nvGrpSpPr>
            <p:cNvPr id="60" name="组合 28">
              <a:extLst>
                <a:ext uri="{FF2B5EF4-FFF2-40B4-BE49-F238E27FC236}">
                  <a16:creationId xmlns:a16="http://schemas.microsoft.com/office/drawing/2014/main" id="{1EBBDDD0-8012-BE31-4078-A3BB18EE5E0F}"/>
                </a:ext>
              </a:extLst>
            </p:cNvPr>
            <p:cNvGrpSpPr/>
            <p:nvPr/>
          </p:nvGrpSpPr>
          <p:grpSpPr>
            <a:xfrm>
              <a:off x="3652666" y="2045458"/>
              <a:ext cx="2154936" cy="1322409"/>
              <a:chOff x="8726219" y="-661205"/>
              <a:chExt cx="2154936" cy="1322409"/>
            </a:xfrm>
          </p:grpSpPr>
          <p:sp>
            <p:nvSpPr>
              <p:cNvPr id="62" name="任意多边形 117">
                <a:extLst>
                  <a:ext uri="{FF2B5EF4-FFF2-40B4-BE49-F238E27FC236}">
                    <a16:creationId xmlns:a16="http://schemas.microsoft.com/office/drawing/2014/main" id="{A23064D5-3234-D68E-06DC-3AEDE0153150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7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" name="任意多边形 119">
                <a:extLst>
                  <a:ext uri="{FF2B5EF4-FFF2-40B4-BE49-F238E27FC236}">
                    <a16:creationId xmlns:a16="http://schemas.microsoft.com/office/drawing/2014/main" id="{50FFEBF9-56E0-CE9A-BB0F-A7C813B87E72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7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7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8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2 x 5</a:t>
                </a:r>
                <a:endParaRPr lang="zh-CN" altLang="en-US" sz="4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endParaRPr>
              </a:p>
            </p:txBody>
          </p:sp>
        </p:grpSp>
        <p:sp>
          <p:nvSpPr>
            <p:cNvPr id="61" name="弧形 42">
              <a:extLst>
                <a:ext uri="{FF2B5EF4-FFF2-40B4-BE49-F238E27FC236}">
                  <a16:creationId xmlns:a16="http://schemas.microsoft.com/office/drawing/2014/main" id="{42700707-B8DD-AAAA-D19C-1978469CEA92}"/>
                </a:ext>
              </a:extLst>
            </p:cNvPr>
            <p:cNvSpPr/>
            <p:nvPr/>
          </p:nvSpPr>
          <p:spPr>
            <a:xfrm rot="13934496">
              <a:off x="4551165" y="2664531"/>
              <a:ext cx="196365" cy="196365"/>
            </a:xfrm>
            <a:prstGeom prst="arc">
              <a:avLst>
                <a:gd name="adj1" fmla="val 16200000"/>
                <a:gd name="adj2" fmla="val 20358260"/>
              </a:avLst>
            </a:prstGeom>
            <a:ln w="41275">
              <a:solidFill>
                <a:schemeClr val="bg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64" name="Picture 4" descr="cloud.png">
            <a:extLst>
              <a:ext uri="{FF2B5EF4-FFF2-40B4-BE49-F238E27FC236}">
                <a16:creationId xmlns:a16="http://schemas.microsoft.com/office/drawing/2014/main" id="{AE95F017-AAA6-19A7-A975-E938A23D65F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68232" y="371452"/>
            <a:ext cx="4133630" cy="2383132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ABEC7A5F-57F5-9E6B-36BD-71D928B73CE6}"/>
              </a:ext>
            </a:extLst>
          </p:cNvPr>
          <p:cNvSpPr txBox="1"/>
          <p:nvPr/>
        </p:nvSpPr>
        <p:spPr>
          <a:xfrm>
            <a:off x="5333838" y="1076063"/>
            <a:ext cx="25090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UTM Cookies" panose="02040603050506020204" pitchFamily="18" charset="0"/>
                <a:cs typeface="Calibri" panose="020F0502020204030204" pitchFamily="34" charset="0"/>
              </a:rPr>
              <a:t>KẾT QUẢ</a:t>
            </a:r>
          </a:p>
        </p:txBody>
      </p:sp>
    </p:spTree>
    <p:extLst>
      <p:ext uri="{BB962C8B-B14F-4D97-AF65-F5344CB8AC3E}">
        <p14:creationId xmlns:p14="http://schemas.microsoft.com/office/powerpoint/2010/main" val="225387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5" grpId="0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1BEED228-6EBC-0D42-7F5B-FA38D6BEBC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42FB93-6FBC-53E4-9061-114DC7A445E1}"/>
              </a:ext>
            </a:extLst>
          </p:cNvPr>
          <p:cNvSpPr/>
          <p:nvPr/>
        </p:nvSpPr>
        <p:spPr>
          <a:xfrm>
            <a:off x="278296" y="265043"/>
            <a:ext cx="11741426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3455391-8554-0BF9-1230-4BBE4E79E830}"/>
              </a:ext>
            </a:extLst>
          </p:cNvPr>
          <p:cNvSpPr txBox="1"/>
          <p:nvPr/>
        </p:nvSpPr>
        <p:spPr>
          <a:xfrm>
            <a:off x="2527609" y="296470"/>
            <a:ext cx="71367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pc="50" dirty="0">
                <a:ln w="0"/>
                <a:solidFill>
                  <a:srgbClr val="1D68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  <a:cs typeface="Calibri" panose="020F0502020204030204" pitchFamily="34" charset="0"/>
              </a:rPr>
              <a:t>CHÚC MỪNG </a:t>
            </a:r>
          </a:p>
          <a:p>
            <a:pPr algn="ctr"/>
            <a:r>
              <a:rPr lang="en-US" sz="6000" b="1" spc="50" dirty="0">
                <a:ln w="0"/>
                <a:solidFill>
                  <a:srgbClr val="1D68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  <a:cs typeface="Calibri" panose="020F0502020204030204" pitchFamily="34" charset="0"/>
              </a:rPr>
              <a:t>ĐỘI CHIẾN THẮNG</a:t>
            </a:r>
          </a:p>
        </p:txBody>
      </p:sp>
      <p:pic>
        <p:nvPicPr>
          <p:cNvPr id="67" name="Picture 66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8902DE78-13B4-8522-4ED2-4CDD073A0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879" y="2421374"/>
            <a:ext cx="8740241" cy="417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6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1BEED228-6EBC-0D42-7F5B-FA38D6BEB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42FB93-6FBC-53E4-9061-114DC7A445E1}"/>
              </a:ext>
            </a:extLst>
          </p:cNvPr>
          <p:cNvSpPr/>
          <p:nvPr/>
        </p:nvSpPr>
        <p:spPr>
          <a:xfrm>
            <a:off x="278296" y="558120"/>
            <a:ext cx="11741426" cy="5549603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0289E7-B67A-D7BB-1570-DE3637E164E6}"/>
              </a:ext>
            </a:extLst>
          </p:cNvPr>
          <p:cNvGrpSpPr/>
          <p:nvPr/>
        </p:nvGrpSpPr>
        <p:grpSpPr>
          <a:xfrm>
            <a:off x="2527610" y="792332"/>
            <a:ext cx="7136780" cy="1015663"/>
            <a:chOff x="2527609" y="296470"/>
            <a:chExt cx="7136780" cy="1015663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3455391-8554-0BF9-1230-4BBE4E79E830}"/>
                </a:ext>
              </a:extLst>
            </p:cNvPr>
            <p:cNvSpPr txBox="1"/>
            <p:nvPr/>
          </p:nvSpPr>
          <p:spPr>
            <a:xfrm>
              <a:off x="2527609" y="296470"/>
              <a:ext cx="713678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spc="50" dirty="0">
                  <a:ln w="228600">
                    <a:solidFill>
                      <a:schemeClr val="bg1"/>
                    </a:solidFill>
                  </a:ln>
                  <a:solidFill>
                    <a:srgbClr val="1D6866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DẶN DÒ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7D43AFC-FC7C-70F3-094A-82C78429D159}"/>
                </a:ext>
              </a:extLst>
            </p:cNvPr>
            <p:cNvSpPr txBox="1"/>
            <p:nvPr/>
          </p:nvSpPr>
          <p:spPr>
            <a:xfrm>
              <a:off x="2527609" y="296470"/>
              <a:ext cx="713678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spc="50" dirty="0">
                  <a:ln w="0"/>
                  <a:solidFill>
                    <a:srgbClr val="1D6866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DẶN DÒ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FAB5BBA-72FE-47F1-B061-7F5CFB455AA0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C3DE69-B15B-7595-1B88-526B12EDF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35FAE6-3328-4BF4-B46E-6F1B0488C8E9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6F7F22-AF03-5720-4629-FBAB847F7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03952D-88A6-ED6C-C256-7E3DC6F49598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E89709-5707-C130-8CED-56A604D30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7FDD4EE-9C74-8B48-17CC-425CED9F34A3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B18313-0EA5-37D7-C408-82ED89103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8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0" grpId="0" uiExpand="1" build="p"/>
      <p:bldP spid="12" grpId="0" uiExpand="1" build="p"/>
      <p:bldP spid="14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303">
            <a:extLst>
              <a:ext uri="{FF2B5EF4-FFF2-40B4-BE49-F238E27FC236}">
                <a16:creationId xmlns:a16="http://schemas.microsoft.com/office/drawing/2014/main" id="{A1B6707D-E1CB-7B2C-95C8-AC182294ED18}"/>
              </a:ext>
            </a:extLst>
          </p:cNvPr>
          <p:cNvSpPr txBox="1"/>
          <p:nvPr/>
        </p:nvSpPr>
        <p:spPr>
          <a:xfrm>
            <a:off x="3843131" y="2566319"/>
            <a:ext cx="55659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50" dirty="0">
                <a:ln w="0"/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  <a:cs typeface="+mn-ea"/>
                <a:sym typeface="+mn-lt"/>
              </a:rPr>
              <a:t>TẠM BIỆT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234873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303">
            <a:extLst>
              <a:ext uri="{FF2B5EF4-FFF2-40B4-BE49-F238E27FC236}">
                <a16:creationId xmlns:a16="http://schemas.microsoft.com/office/drawing/2014/main" id="{A1B6707D-E1CB-7B2C-95C8-AC182294ED18}"/>
              </a:ext>
            </a:extLst>
          </p:cNvPr>
          <p:cNvSpPr txBox="1"/>
          <p:nvPr/>
        </p:nvSpPr>
        <p:spPr>
          <a:xfrm>
            <a:off x="3495647" y="2831362"/>
            <a:ext cx="61651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spc="50" dirty="0">
                <a:ln w="0"/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  <a:cs typeface="+mn-ea"/>
                <a:sym typeface="+mn-lt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49474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42FB93-6FBC-53E4-9061-114DC7A445E1}"/>
              </a:ext>
            </a:extLst>
          </p:cNvPr>
          <p:cNvSpPr/>
          <p:nvPr/>
        </p:nvSpPr>
        <p:spPr>
          <a:xfrm>
            <a:off x="278296" y="265043"/>
            <a:ext cx="11741426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C848B01-3DA1-C8C8-9B5A-600F996F7711}"/>
              </a:ext>
            </a:extLst>
          </p:cNvPr>
          <p:cNvSpPr txBox="1"/>
          <p:nvPr/>
        </p:nvSpPr>
        <p:spPr>
          <a:xfrm>
            <a:off x="2859242" y="265043"/>
            <a:ext cx="6473516" cy="2145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000" b="1" dirty="0" err="1">
                <a:solidFill>
                  <a:schemeClr val="accent6">
                    <a:lumMod val="50000"/>
                  </a:schemeClr>
                </a:solidFill>
                <a:latin typeface="UTM Edwardian" panose="02040603050506020204" pitchFamily="18" charset="0"/>
              </a:rPr>
              <a:t>Trò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UTM Edwardian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50000"/>
                  </a:schemeClr>
                </a:solidFill>
                <a:latin typeface="UTM Edwardian" panose="02040603050506020204" pitchFamily="18" charset="0"/>
              </a:rPr>
              <a:t>Chơi</a:t>
            </a:r>
            <a:endParaRPr lang="en-US" sz="6000" b="1" dirty="0">
              <a:solidFill>
                <a:schemeClr val="accent6">
                  <a:lumMod val="50000"/>
                </a:schemeClr>
              </a:solidFill>
              <a:latin typeface="UTM Edwardian" panose="020406030505060202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HỎI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CC3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NHANH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ĐÁP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GỌN</a:t>
            </a:r>
          </a:p>
        </p:txBody>
      </p:sp>
      <p:grpSp>
        <p:nvGrpSpPr>
          <p:cNvPr id="25" name="组合 6">
            <a:extLst>
              <a:ext uri="{FF2B5EF4-FFF2-40B4-BE49-F238E27FC236}">
                <a16:creationId xmlns:a16="http://schemas.microsoft.com/office/drawing/2014/main" id="{A534AA34-9E8C-A0A9-D239-0DC764E332FB}"/>
              </a:ext>
            </a:extLst>
          </p:cNvPr>
          <p:cNvGrpSpPr/>
          <p:nvPr/>
        </p:nvGrpSpPr>
        <p:grpSpPr>
          <a:xfrm>
            <a:off x="1183277" y="2602541"/>
            <a:ext cx="3922078" cy="3922078"/>
            <a:chOff x="3051715" y="1629522"/>
            <a:chExt cx="7107908" cy="7107908"/>
          </a:xfrm>
        </p:grpSpPr>
        <p:sp>
          <p:nvSpPr>
            <p:cNvPr id="26" name="弧形 7">
              <a:extLst>
                <a:ext uri="{FF2B5EF4-FFF2-40B4-BE49-F238E27FC236}">
                  <a16:creationId xmlns:a16="http://schemas.microsoft.com/office/drawing/2014/main" id="{34AAE566-5EB6-C2B5-7CB2-1FEF1B05571C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弧形 8">
              <a:extLst>
                <a:ext uri="{FF2B5EF4-FFF2-40B4-BE49-F238E27FC236}">
                  <a16:creationId xmlns:a16="http://schemas.microsoft.com/office/drawing/2014/main" id="{0DBCC9F2-25F3-54F8-C03C-B1C8B392AEE8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弧形 9">
              <a:extLst>
                <a:ext uri="{FF2B5EF4-FFF2-40B4-BE49-F238E27FC236}">
                  <a16:creationId xmlns:a16="http://schemas.microsoft.com/office/drawing/2014/main" id="{BC6F3824-449B-BE14-0841-55E993ECF45D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弧形 10">
              <a:extLst>
                <a:ext uri="{FF2B5EF4-FFF2-40B4-BE49-F238E27FC236}">
                  <a16:creationId xmlns:a16="http://schemas.microsoft.com/office/drawing/2014/main" id="{3285A92B-BFEB-92B1-5095-1151B0AE8B34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弧形 11">
              <a:extLst>
                <a:ext uri="{FF2B5EF4-FFF2-40B4-BE49-F238E27FC236}">
                  <a16:creationId xmlns:a16="http://schemas.microsoft.com/office/drawing/2014/main" id="{2C11C4CE-564A-A7F0-A59F-1E9F8E0CC70D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1" name="任意多边形 82">
            <a:extLst>
              <a:ext uri="{FF2B5EF4-FFF2-40B4-BE49-F238E27FC236}">
                <a16:creationId xmlns:a16="http://schemas.microsoft.com/office/drawing/2014/main" id="{FC4F7764-679D-50CF-8C16-A086A2B84D2D}"/>
              </a:ext>
            </a:extLst>
          </p:cNvPr>
          <p:cNvSpPr/>
          <p:nvPr/>
        </p:nvSpPr>
        <p:spPr>
          <a:xfrm rot="5400000">
            <a:off x="1526738" y="2336164"/>
            <a:ext cx="1388203" cy="3896074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2" name="组合 3">
            <a:extLst>
              <a:ext uri="{FF2B5EF4-FFF2-40B4-BE49-F238E27FC236}">
                <a16:creationId xmlns:a16="http://schemas.microsoft.com/office/drawing/2014/main" id="{B6776CDA-484D-1DF7-33F0-11AC7291E964}"/>
              </a:ext>
            </a:extLst>
          </p:cNvPr>
          <p:cNvGrpSpPr/>
          <p:nvPr/>
        </p:nvGrpSpPr>
        <p:grpSpPr>
          <a:xfrm flipH="1">
            <a:off x="3156132" y="3938866"/>
            <a:ext cx="1965645" cy="1232847"/>
            <a:chOff x="594425" y="1153191"/>
            <a:chExt cx="2605975" cy="1634460"/>
          </a:xfrm>
        </p:grpSpPr>
        <p:sp>
          <p:nvSpPr>
            <p:cNvPr id="33" name="任意多边形 9">
              <a:extLst>
                <a:ext uri="{FF2B5EF4-FFF2-40B4-BE49-F238E27FC236}">
                  <a16:creationId xmlns:a16="http://schemas.microsoft.com/office/drawing/2014/main" id="{0301D041-A667-CE56-FABD-DD442880B580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任意多边形 10">
              <a:extLst>
                <a:ext uri="{FF2B5EF4-FFF2-40B4-BE49-F238E27FC236}">
                  <a16:creationId xmlns:a16="http://schemas.microsoft.com/office/drawing/2014/main" id="{9C4A7E6E-5C1F-FBB3-81C7-AEC38089D4DF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grpSp>
        <p:nvGrpSpPr>
          <p:cNvPr id="35" name="组合 12">
            <a:extLst>
              <a:ext uri="{FF2B5EF4-FFF2-40B4-BE49-F238E27FC236}">
                <a16:creationId xmlns:a16="http://schemas.microsoft.com/office/drawing/2014/main" id="{9586B4FD-2A92-711B-B0C9-1B8CE175A058}"/>
              </a:ext>
            </a:extLst>
          </p:cNvPr>
          <p:cNvGrpSpPr/>
          <p:nvPr/>
        </p:nvGrpSpPr>
        <p:grpSpPr>
          <a:xfrm>
            <a:off x="3312034" y="3845479"/>
            <a:ext cx="619808" cy="623440"/>
            <a:chOff x="1267237" y="4149067"/>
            <a:chExt cx="1172591" cy="1179462"/>
          </a:xfrm>
        </p:grpSpPr>
        <p:sp>
          <p:nvSpPr>
            <p:cNvPr id="36" name="五角星 2">
              <a:extLst>
                <a:ext uri="{FF2B5EF4-FFF2-40B4-BE49-F238E27FC236}">
                  <a16:creationId xmlns:a16="http://schemas.microsoft.com/office/drawing/2014/main" id="{84C07632-AC17-82E4-1D08-701146F16FB3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文本框 14">
              <a:extLst>
                <a:ext uri="{FF2B5EF4-FFF2-40B4-BE49-F238E27FC236}">
                  <a16:creationId xmlns:a16="http://schemas.microsoft.com/office/drawing/2014/main" id="{1A7D1BF5-CB83-134B-7829-07767FDA8F51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68E12FCF-7C1D-F8FE-7147-115C3B266893}"/>
              </a:ext>
            </a:extLst>
          </p:cNvPr>
          <p:cNvSpPr txBox="1">
            <a:spLocks/>
          </p:cNvSpPr>
          <p:nvPr/>
        </p:nvSpPr>
        <p:spPr>
          <a:xfrm>
            <a:off x="6821747" y="2553210"/>
            <a:ext cx="5055025" cy="1152161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GV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viết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phép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cộng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số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hạng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bằng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nhau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lên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bảng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lớp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lang="zh-CN" altLang="en-US" sz="3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92DE2B13-C2D0-5AC0-0A65-083CC7A1844C}"/>
              </a:ext>
            </a:extLst>
          </p:cNvPr>
          <p:cNvSpPr txBox="1">
            <a:spLocks/>
          </p:cNvSpPr>
          <p:nvPr/>
        </p:nvSpPr>
        <p:spPr>
          <a:xfrm>
            <a:off x="6864172" y="4179007"/>
            <a:ext cx="5055025" cy="1663509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HS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viết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phép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nhân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tương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ứng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vào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bảng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con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gọi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tên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thành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phần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của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phép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nhân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lang="zh-CN" altLang="en-US" sz="3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40" name="组合 32">
            <a:extLst>
              <a:ext uri="{FF2B5EF4-FFF2-40B4-BE49-F238E27FC236}">
                <a16:creationId xmlns:a16="http://schemas.microsoft.com/office/drawing/2014/main" id="{A364BD72-E067-C1C9-71D8-481227877AE9}"/>
              </a:ext>
            </a:extLst>
          </p:cNvPr>
          <p:cNvGrpSpPr/>
          <p:nvPr/>
        </p:nvGrpSpPr>
        <p:grpSpPr>
          <a:xfrm>
            <a:off x="5352154" y="2590104"/>
            <a:ext cx="1220417" cy="1193539"/>
            <a:chOff x="5316829" y="3164741"/>
            <a:chExt cx="1220417" cy="1193539"/>
          </a:xfrm>
        </p:grpSpPr>
        <p:grpSp>
          <p:nvGrpSpPr>
            <p:cNvPr id="41" name="组合 41">
              <a:extLst>
                <a:ext uri="{FF2B5EF4-FFF2-40B4-BE49-F238E27FC236}">
                  <a16:creationId xmlns:a16="http://schemas.microsoft.com/office/drawing/2014/main" id="{6DF2EF77-8CA7-9FF5-9161-16B690E8B7B4}"/>
                </a:ext>
              </a:extLst>
            </p:cNvPr>
            <p:cNvGrpSpPr/>
            <p:nvPr/>
          </p:nvGrpSpPr>
          <p:grpSpPr>
            <a:xfrm>
              <a:off x="5316829" y="3164741"/>
              <a:ext cx="1220417" cy="1193539"/>
              <a:chOff x="6204695" y="728767"/>
              <a:chExt cx="1655611" cy="1619149"/>
            </a:xfrm>
          </p:grpSpPr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A4E16CFC-0BFF-C7D0-B469-A6D1E7403CE5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C8EBFD0D-32CE-69F3-AB13-3E1F3454B456}"/>
                  </a:ext>
                </a:extLst>
              </p:cNvPr>
              <p:cNvGrpSpPr/>
              <p:nvPr/>
            </p:nvGrpSpPr>
            <p:grpSpPr>
              <a:xfrm>
                <a:off x="6204695" y="739900"/>
                <a:ext cx="1655611" cy="1608016"/>
                <a:chOff x="6092400" y="4782511"/>
                <a:chExt cx="1655611" cy="1608016"/>
              </a:xfrm>
            </p:grpSpPr>
            <p:grpSp>
              <p:nvGrpSpPr>
                <p:cNvPr id="45" name="组合 44">
                  <a:extLst>
                    <a:ext uri="{FF2B5EF4-FFF2-40B4-BE49-F238E27FC236}">
                      <a16:creationId xmlns:a16="http://schemas.microsoft.com/office/drawing/2014/main" id="{A6F81C47-C8E1-1FAF-6AA2-E2EC4CFFE8BD}"/>
                    </a:ext>
                  </a:extLst>
                </p:cNvPr>
                <p:cNvGrpSpPr/>
                <p:nvPr/>
              </p:nvGrpSpPr>
              <p:grpSpPr>
                <a:xfrm>
                  <a:off x="6092400" y="4782511"/>
                  <a:ext cx="1597009" cy="1608016"/>
                  <a:chOff x="9437178" y="1566069"/>
                  <a:chExt cx="1597009" cy="1608016"/>
                </a:xfrm>
              </p:grpSpPr>
              <p:sp>
                <p:nvSpPr>
                  <p:cNvPr id="47" name="椭圆 46">
                    <a:extLst>
                      <a:ext uri="{FF2B5EF4-FFF2-40B4-BE49-F238E27FC236}">
                        <a16:creationId xmlns:a16="http://schemas.microsoft.com/office/drawing/2014/main" id="{02A5FA73-AC14-4A07-19A0-EEDE50C371EF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8" name="椭圆 47">
                    <a:extLst>
                      <a:ext uri="{FF2B5EF4-FFF2-40B4-BE49-F238E27FC236}">
                        <a16:creationId xmlns:a16="http://schemas.microsoft.com/office/drawing/2014/main" id="{D2CF905A-DC06-F227-9399-8089EFD3408F}"/>
                      </a:ext>
                    </a:extLst>
                  </p:cNvPr>
                  <p:cNvSpPr/>
                  <p:nvPr/>
                </p:nvSpPr>
                <p:spPr>
                  <a:xfrm>
                    <a:off x="9440289" y="1580187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9" name="弧形 48">
                    <a:extLst>
                      <a:ext uri="{FF2B5EF4-FFF2-40B4-BE49-F238E27FC236}">
                        <a16:creationId xmlns:a16="http://schemas.microsoft.com/office/drawing/2014/main" id="{CD69DC63-7196-9B96-4828-E4164576C58C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0" name="弧形 49">
                    <a:extLst>
                      <a:ext uri="{FF2B5EF4-FFF2-40B4-BE49-F238E27FC236}">
                        <a16:creationId xmlns:a16="http://schemas.microsoft.com/office/drawing/2014/main" id="{6AF4D653-C866-548F-D13B-179661E36B73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46" name="TextBox 322">
                  <a:extLst>
                    <a:ext uri="{FF2B5EF4-FFF2-40B4-BE49-F238E27FC236}">
                      <a16:creationId xmlns:a16="http://schemas.microsoft.com/office/drawing/2014/main" id="{48A2621B-CE5E-9A84-5531-BCAC6C8A9B14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endParaRPr lang="en-US" altLang="zh-CN" sz="2400" dirty="0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42" name="文本框 57">
              <a:extLst>
                <a:ext uri="{FF2B5EF4-FFF2-40B4-BE49-F238E27FC236}">
                  <a16:creationId xmlns:a16="http://schemas.microsoft.com/office/drawing/2014/main" id="{3D5B0412-81BA-A046-754E-9538F95760C2}"/>
                </a:ext>
              </a:extLst>
            </p:cNvPr>
            <p:cNvSpPr txBox="1"/>
            <p:nvPr/>
          </p:nvSpPr>
          <p:spPr>
            <a:xfrm>
              <a:off x="5501489" y="3353321"/>
              <a:ext cx="8739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UTM Cookies" panose="02040603050506020204" pitchFamily="18" charset="0"/>
                  <a:cs typeface="Calibri" panose="020F0502020204030204" pitchFamily="34" charset="0"/>
                  <a:sym typeface="+mn-lt"/>
                </a:rPr>
                <a:t>01</a:t>
              </a:r>
              <a:endParaRPr lang="zh-CN" altLang="en-US" sz="4400" b="1" dirty="0">
                <a:solidFill>
                  <a:schemeClr val="bg1"/>
                </a:solidFill>
                <a:latin typeface="UTM Cookies" panose="02040603050506020204" pitchFamily="18" charset="0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51" name="组合 33">
            <a:extLst>
              <a:ext uri="{FF2B5EF4-FFF2-40B4-BE49-F238E27FC236}">
                <a16:creationId xmlns:a16="http://schemas.microsoft.com/office/drawing/2014/main" id="{4E952155-DF22-06A9-C6C3-98F5CB983DDD}"/>
              </a:ext>
            </a:extLst>
          </p:cNvPr>
          <p:cNvGrpSpPr/>
          <p:nvPr/>
        </p:nvGrpSpPr>
        <p:grpSpPr>
          <a:xfrm>
            <a:off x="5394579" y="4386541"/>
            <a:ext cx="1177219" cy="1194956"/>
            <a:chOff x="5327184" y="4853017"/>
            <a:chExt cx="1177219" cy="1194956"/>
          </a:xfrm>
        </p:grpSpPr>
        <p:grpSp>
          <p:nvGrpSpPr>
            <p:cNvPr id="52" name="组合 16">
              <a:extLst>
                <a:ext uri="{FF2B5EF4-FFF2-40B4-BE49-F238E27FC236}">
                  <a16:creationId xmlns:a16="http://schemas.microsoft.com/office/drawing/2014/main" id="{81D46208-0D10-D959-66C9-B4E6F17520CD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54" name="椭圆 17">
                <a:extLst>
                  <a:ext uri="{FF2B5EF4-FFF2-40B4-BE49-F238E27FC236}">
                    <a16:creationId xmlns:a16="http://schemas.microsoft.com/office/drawing/2014/main" id="{018E37F7-1A11-8090-1150-8B6910FB94CA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55" name="组合 18">
                <a:extLst>
                  <a:ext uri="{FF2B5EF4-FFF2-40B4-BE49-F238E27FC236}">
                    <a16:creationId xmlns:a16="http://schemas.microsoft.com/office/drawing/2014/main" id="{503AB546-8488-B92C-D160-6A2E88B0DE0C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57" name="椭圆 20">
                  <a:extLst>
                    <a:ext uri="{FF2B5EF4-FFF2-40B4-BE49-F238E27FC236}">
                      <a16:creationId xmlns:a16="http://schemas.microsoft.com/office/drawing/2014/main" id="{DA237B29-1F84-4E9E-0ACE-B9C23732CF08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椭圆 21">
                  <a:extLst>
                    <a:ext uri="{FF2B5EF4-FFF2-40B4-BE49-F238E27FC236}">
                      <a16:creationId xmlns:a16="http://schemas.microsoft.com/office/drawing/2014/main" id="{84E6E17B-1888-5D0D-A9D4-2FFCDBDDA7A9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弧形 22">
                  <a:extLst>
                    <a:ext uri="{FF2B5EF4-FFF2-40B4-BE49-F238E27FC236}">
                      <a16:creationId xmlns:a16="http://schemas.microsoft.com/office/drawing/2014/main" id="{C78504EE-EAFC-EC74-020B-8A1943FBD214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弧形 23">
                  <a:extLst>
                    <a:ext uri="{FF2B5EF4-FFF2-40B4-BE49-F238E27FC236}">
                      <a16:creationId xmlns:a16="http://schemas.microsoft.com/office/drawing/2014/main" id="{2C654868-8D86-B24F-BF7A-BFFD637E4358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56" name="TextBox 1">
                <a:extLst>
                  <a:ext uri="{FF2B5EF4-FFF2-40B4-BE49-F238E27FC236}">
                    <a16:creationId xmlns:a16="http://schemas.microsoft.com/office/drawing/2014/main" id="{FCA26735-308A-5E48-65F9-841C8BB5162B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endParaRPr lang="en-US" altLang="zh-CN" sz="2400" b="1" dirty="0"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53" name="文本框 58">
              <a:extLst>
                <a:ext uri="{FF2B5EF4-FFF2-40B4-BE49-F238E27FC236}">
                  <a16:creationId xmlns:a16="http://schemas.microsoft.com/office/drawing/2014/main" id="{53B94447-7237-4251-A69D-D9A5BE8322BE}"/>
                </a:ext>
              </a:extLst>
            </p:cNvPr>
            <p:cNvSpPr txBox="1"/>
            <p:nvPr/>
          </p:nvSpPr>
          <p:spPr>
            <a:xfrm>
              <a:off x="5511844" y="5055758"/>
              <a:ext cx="8739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UTM Cookies" panose="02040603050506020204" pitchFamily="18" charset="0"/>
                  <a:cs typeface="+mn-ea"/>
                  <a:sym typeface="+mn-lt"/>
                </a:rPr>
                <a:t>02</a:t>
              </a:r>
              <a:endParaRPr lang="zh-CN" altLang="en-US" sz="4400" b="1" dirty="0">
                <a:solidFill>
                  <a:schemeClr val="bg1"/>
                </a:solidFill>
                <a:latin typeface="UTM Cookies" panose="0204060305050602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036DBC67-34AB-FA21-5E17-7D80D8FC6A2A}"/>
              </a:ext>
            </a:extLst>
          </p:cNvPr>
          <p:cNvSpPr txBox="1"/>
          <p:nvPr/>
        </p:nvSpPr>
        <p:spPr>
          <a:xfrm>
            <a:off x="278296" y="3845479"/>
            <a:ext cx="3033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UTM Cookies" panose="02040603050506020204" pitchFamily="18" charset="0"/>
              </a:rPr>
              <a:t>LUẬT CHƠI</a:t>
            </a:r>
          </a:p>
        </p:txBody>
      </p:sp>
    </p:spTree>
    <p:extLst>
      <p:ext uri="{BB962C8B-B14F-4D97-AF65-F5344CB8AC3E}">
        <p14:creationId xmlns:p14="http://schemas.microsoft.com/office/powerpoint/2010/main" val="282569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8" presetID="2" presetClass="entr" presetSubtype="8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4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5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27" presetID="2" presetClass="entr" presetSubtype="4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9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0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  <p:bldP spid="38" grpId="0"/>
          <p:bldP spid="39" grpId="0"/>
          <p:bldP spid="6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  <p:bldP spid="38" grpId="0"/>
          <p:bldP spid="39" grpId="0"/>
          <p:bldP spid="61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1BEED228-6EBC-0D42-7F5B-FA38D6BEB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42FB93-6FBC-53E4-9061-114DC7A445E1}"/>
              </a:ext>
            </a:extLst>
          </p:cNvPr>
          <p:cNvSpPr/>
          <p:nvPr/>
        </p:nvSpPr>
        <p:spPr>
          <a:xfrm>
            <a:off x="278296" y="265043"/>
            <a:ext cx="11741426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C428E38-4635-7A8E-8CB6-756F457FFFFA}"/>
              </a:ext>
            </a:extLst>
          </p:cNvPr>
          <p:cNvGrpSpPr/>
          <p:nvPr/>
        </p:nvGrpSpPr>
        <p:grpSpPr>
          <a:xfrm>
            <a:off x="2793159" y="1046542"/>
            <a:ext cx="3008353" cy="1826575"/>
            <a:chOff x="2461854" y="1550125"/>
            <a:chExt cx="3008353" cy="1826575"/>
          </a:xfrm>
        </p:grpSpPr>
        <p:grpSp>
          <p:nvGrpSpPr>
            <p:cNvPr id="63" name="Graphic 4">
              <a:extLst>
                <a:ext uri="{FF2B5EF4-FFF2-40B4-BE49-F238E27FC236}">
                  <a16:creationId xmlns:a16="http://schemas.microsoft.com/office/drawing/2014/main" id="{EA256F24-7262-4FD3-ED70-8234AB085575}"/>
                </a:ext>
              </a:extLst>
            </p:cNvPr>
            <p:cNvGrpSpPr/>
            <p:nvPr/>
          </p:nvGrpSpPr>
          <p:grpSpPr>
            <a:xfrm>
              <a:off x="2461854" y="1550125"/>
              <a:ext cx="3008353" cy="1826575"/>
              <a:chOff x="5610688" y="1031736"/>
              <a:chExt cx="5879305" cy="3980523"/>
            </a:xfrm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4695EA47-AA4D-1554-A575-2857F33A22E7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6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E14470BA-9DD0-72F3-4169-379121BD9379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7" name="Graphic 4">
                <a:extLst>
                  <a:ext uri="{FF2B5EF4-FFF2-40B4-BE49-F238E27FC236}">
                    <a16:creationId xmlns:a16="http://schemas.microsoft.com/office/drawing/2014/main" id="{FF7A11CC-A7D6-4640-16F7-D2C0643D2006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7C1FCB85-613C-732C-3F76-5F0641003DB6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C9139461-4C62-A2B2-7D1E-EE222D33289A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23C3A9E1-6B15-079C-040F-6C8E30045166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67BBDE58-9A18-5007-9EA2-B88DEB2DAC09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D8121AC2-3523-5394-F78F-0292FC9F5AE3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F6F8F065-E1AB-84DC-9A36-2EBAD9D775DD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83133B7-4BF7-20A3-175A-00F452267DD7}"/>
                </a:ext>
              </a:extLst>
            </p:cNvPr>
            <p:cNvSpPr txBox="1"/>
            <p:nvPr/>
          </p:nvSpPr>
          <p:spPr>
            <a:xfrm>
              <a:off x="2846013" y="1762834"/>
              <a:ext cx="229969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8000" dirty="0">
                  <a:latin typeface="Calibri" panose="020F0502020204030204" pitchFamily="34" charset="0"/>
                  <a:cs typeface="Calibri" panose="020F0502020204030204" pitchFamily="34" charset="0"/>
                </a:rPr>
                <a:t>8 + 8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169432C-D01A-71BB-F880-2BFB0546C3A1}"/>
              </a:ext>
            </a:extLst>
          </p:cNvPr>
          <p:cNvGrpSpPr/>
          <p:nvPr/>
        </p:nvGrpSpPr>
        <p:grpSpPr>
          <a:xfrm flipH="1">
            <a:off x="994242" y="1471314"/>
            <a:ext cx="2377044" cy="2740047"/>
            <a:chOff x="8408633" y="1992570"/>
            <a:chExt cx="3507011" cy="3833036"/>
          </a:xfrm>
        </p:grpSpPr>
        <p:grpSp>
          <p:nvGrpSpPr>
            <p:cNvPr id="75" name="Graphic 4">
              <a:extLst>
                <a:ext uri="{FF2B5EF4-FFF2-40B4-BE49-F238E27FC236}">
                  <a16:creationId xmlns:a16="http://schemas.microsoft.com/office/drawing/2014/main" id="{D8A61DC8-5D3E-DB7F-1073-D11D2A31A1B3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77" name="Graphic 4">
                <a:extLst>
                  <a:ext uri="{FF2B5EF4-FFF2-40B4-BE49-F238E27FC236}">
                    <a16:creationId xmlns:a16="http://schemas.microsoft.com/office/drawing/2014/main" id="{542F0316-2873-E9E7-983A-1B2CD3E4FA3C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881D6127-DF8E-4602-5CD5-FDE6A8735732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93ED294C-BB27-615B-6946-F2756C666BF5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445BC377-1D60-4DFD-2AAB-D91CEAD11C09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5" name="Freeform: Shape 154">
                  <a:extLst>
                    <a:ext uri="{FF2B5EF4-FFF2-40B4-BE49-F238E27FC236}">
                      <a16:creationId xmlns:a16="http://schemas.microsoft.com/office/drawing/2014/main" id="{3443D329-0BB0-AD8C-E9A9-F4BB71670872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6" name="Freeform: Shape 155">
                  <a:extLst>
                    <a:ext uri="{FF2B5EF4-FFF2-40B4-BE49-F238E27FC236}">
                      <a16:creationId xmlns:a16="http://schemas.microsoft.com/office/drawing/2014/main" id="{BBA44348-EB06-02D2-D404-78853643AEBF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733BCAE4-78B4-5771-EE81-CC7D8CC9FF52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69BD9825-9BFE-3BB9-53A1-ED6B47634587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E31A831B-C87C-E8C3-835F-E415687EEA87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710FB128-DC36-00AF-6C16-B8AF130DF773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48E4B41-7F57-DF7C-B582-A7A1F9A3F081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D25C93DC-7D46-58C9-C2BE-033DFC6E1B27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9728F261-D19A-066F-B3ED-C3B1FA3ABF66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8AA3D24A-0820-1575-850F-36D8E1FD27C1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45F9985F-FC59-65B1-73D9-350C47C79D37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DBC83342-C7D5-0E0D-2372-08B22553B49F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84" name="Graphic 4">
                <a:extLst>
                  <a:ext uri="{FF2B5EF4-FFF2-40B4-BE49-F238E27FC236}">
                    <a16:creationId xmlns:a16="http://schemas.microsoft.com/office/drawing/2014/main" id="{BECA1244-D238-F024-893F-A1A117C7F113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141" name="Graphic 4">
                  <a:extLst>
                    <a:ext uri="{FF2B5EF4-FFF2-40B4-BE49-F238E27FC236}">
                      <a16:creationId xmlns:a16="http://schemas.microsoft.com/office/drawing/2014/main" id="{F7A62A76-7893-3BEE-B005-CF6FD6740B06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145" name="Freeform: Shape 144">
                    <a:extLst>
                      <a:ext uri="{FF2B5EF4-FFF2-40B4-BE49-F238E27FC236}">
                        <a16:creationId xmlns:a16="http://schemas.microsoft.com/office/drawing/2014/main" id="{37610733-4276-42A7-D4A7-3B3A259C194A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E8422A6B-4C3C-EFA9-A747-06202E2F2823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6E59CE5D-9F1D-8AFF-0E73-F7C6F7ED4298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29D8382F-8034-9737-5708-FE7FB8D74566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4249B2F3-EC26-2E98-44E5-DFA412F0DF15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id="{53F5B978-ADD1-219D-52E0-0B031A81AE28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51" name="Freeform: Shape 150">
                    <a:extLst>
                      <a:ext uri="{FF2B5EF4-FFF2-40B4-BE49-F238E27FC236}">
                        <a16:creationId xmlns:a16="http://schemas.microsoft.com/office/drawing/2014/main" id="{868DD581-AA48-D14E-3195-246FAD6A4118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040EC367-B682-8BAA-5616-1A90B06B81DD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FF7E1C57-13C8-A637-8304-9BA5ABFF843F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B320BD8E-5339-6A64-488B-2D9669C8D2D6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5" name="Graphic 4">
                <a:extLst>
                  <a:ext uri="{FF2B5EF4-FFF2-40B4-BE49-F238E27FC236}">
                    <a16:creationId xmlns:a16="http://schemas.microsoft.com/office/drawing/2014/main" id="{B31E8152-0FE7-DDB2-CA8F-DB3C89064B3C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135" name="Graphic 4">
                  <a:extLst>
                    <a:ext uri="{FF2B5EF4-FFF2-40B4-BE49-F238E27FC236}">
                      <a16:creationId xmlns:a16="http://schemas.microsoft.com/office/drawing/2014/main" id="{2CBC044F-A777-13AB-D586-E8D693F3F63F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139" name="Freeform: Shape 138">
                    <a:extLst>
                      <a:ext uri="{FF2B5EF4-FFF2-40B4-BE49-F238E27FC236}">
                        <a16:creationId xmlns:a16="http://schemas.microsoft.com/office/drawing/2014/main" id="{7CBA9999-ADB7-8A36-57FE-9BA1B837BEC1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0" name="Freeform: Shape 139">
                    <a:extLst>
                      <a:ext uri="{FF2B5EF4-FFF2-40B4-BE49-F238E27FC236}">
                        <a16:creationId xmlns:a16="http://schemas.microsoft.com/office/drawing/2014/main" id="{B724A067-F9A4-B841-C768-439B00D2774B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6" name="Graphic 4">
                  <a:extLst>
                    <a:ext uri="{FF2B5EF4-FFF2-40B4-BE49-F238E27FC236}">
                      <a16:creationId xmlns:a16="http://schemas.microsoft.com/office/drawing/2014/main" id="{1E6693C6-072D-DCAE-E287-CF4025E012CA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137" name="Freeform: Shape 136">
                    <a:extLst>
                      <a:ext uri="{FF2B5EF4-FFF2-40B4-BE49-F238E27FC236}">
                        <a16:creationId xmlns:a16="http://schemas.microsoft.com/office/drawing/2014/main" id="{8EDA386F-1E31-4A33-37B3-03EEB71890AB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8" name="Freeform: Shape 137">
                    <a:extLst>
                      <a:ext uri="{FF2B5EF4-FFF2-40B4-BE49-F238E27FC236}">
                        <a16:creationId xmlns:a16="http://schemas.microsoft.com/office/drawing/2014/main" id="{6F7E240F-87B6-5857-F88F-3D31D096CF15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70C04B1B-9A13-F709-5AB6-5B3BA8AF69B5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87" name="Graphic 4">
                <a:extLst>
                  <a:ext uri="{FF2B5EF4-FFF2-40B4-BE49-F238E27FC236}">
                    <a16:creationId xmlns:a16="http://schemas.microsoft.com/office/drawing/2014/main" id="{3FB6AB0B-A127-2AB4-D836-7D4B5B4B9E10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114" name="Graphic 4">
                  <a:extLst>
                    <a:ext uri="{FF2B5EF4-FFF2-40B4-BE49-F238E27FC236}">
                      <a16:creationId xmlns:a16="http://schemas.microsoft.com/office/drawing/2014/main" id="{128E3E4B-9FC2-940B-6720-16FB6FF396AB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129" name="Picture 128">
                    <a:extLst>
                      <a:ext uri="{FF2B5EF4-FFF2-40B4-BE49-F238E27FC236}">
                        <a16:creationId xmlns:a16="http://schemas.microsoft.com/office/drawing/2014/main" id="{D848C42A-E63D-AF65-1F0E-043EA23A8C5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130" name="Graphic 4">
                    <a:extLst>
                      <a:ext uri="{FF2B5EF4-FFF2-40B4-BE49-F238E27FC236}">
                        <a16:creationId xmlns:a16="http://schemas.microsoft.com/office/drawing/2014/main" id="{D34F81CB-D586-5B9E-4E27-DDA98B1871A8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131" name="Freeform: Shape 130">
                      <a:extLst>
                        <a:ext uri="{FF2B5EF4-FFF2-40B4-BE49-F238E27FC236}">
                          <a16:creationId xmlns:a16="http://schemas.microsoft.com/office/drawing/2014/main" id="{5AB84F89-36BE-CA16-31B0-94012393AB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2" name="Freeform: Shape 131">
                      <a:extLst>
                        <a:ext uri="{FF2B5EF4-FFF2-40B4-BE49-F238E27FC236}">
                          <a16:creationId xmlns:a16="http://schemas.microsoft.com/office/drawing/2014/main" id="{4996E22B-3BC8-4ECE-C8C1-E0A4F9C6F8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3" name="Freeform: Shape 132">
                      <a:extLst>
                        <a:ext uri="{FF2B5EF4-FFF2-40B4-BE49-F238E27FC236}">
                          <a16:creationId xmlns:a16="http://schemas.microsoft.com/office/drawing/2014/main" id="{2861CED6-D069-C73D-3463-AC9D41054E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4" name="Freeform: Shape 133">
                      <a:extLst>
                        <a:ext uri="{FF2B5EF4-FFF2-40B4-BE49-F238E27FC236}">
                          <a16:creationId xmlns:a16="http://schemas.microsoft.com/office/drawing/2014/main" id="{BADC0399-8A03-A0CF-49CE-3F7F623E3F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15" name="Graphic 4">
                  <a:extLst>
                    <a:ext uri="{FF2B5EF4-FFF2-40B4-BE49-F238E27FC236}">
                      <a16:creationId xmlns:a16="http://schemas.microsoft.com/office/drawing/2014/main" id="{B9A806F0-6583-2E77-0D7E-9441029EBBBB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125" name="Freeform: Shape 124">
                    <a:extLst>
                      <a:ext uri="{FF2B5EF4-FFF2-40B4-BE49-F238E27FC236}">
                        <a16:creationId xmlns:a16="http://schemas.microsoft.com/office/drawing/2014/main" id="{797C4A2B-47E4-D34D-9D3E-A3846CD57E34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26" name="Graphic 4">
                    <a:extLst>
                      <a:ext uri="{FF2B5EF4-FFF2-40B4-BE49-F238E27FC236}">
                        <a16:creationId xmlns:a16="http://schemas.microsoft.com/office/drawing/2014/main" id="{62F9227D-D89E-0ECD-EABE-989C346B5354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127" name="Freeform: Shape 126">
                      <a:extLst>
                        <a:ext uri="{FF2B5EF4-FFF2-40B4-BE49-F238E27FC236}">
                          <a16:creationId xmlns:a16="http://schemas.microsoft.com/office/drawing/2014/main" id="{140716BE-F59D-89E1-948A-736C16C48A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8" name="Freeform: Shape 127">
                      <a:extLst>
                        <a:ext uri="{FF2B5EF4-FFF2-40B4-BE49-F238E27FC236}">
                          <a16:creationId xmlns:a16="http://schemas.microsoft.com/office/drawing/2014/main" id="{EA418BFC-5D76-FD83-FCB3-4BCD358595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16" name="Graphic 4">
                  <a:extLst>
                    <a:ext uri="{FF2B5EF4-FFF2-40B4-BE49-F238E27FC236}">
                      <a16:creationId xmlns:a16="http://schemas.microsoft.com/office/drawing/2014/main" id="{7D5BA283-76BC-2310-02C1-3713A7A7B48A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121" name="Freeform: Shape 120">
                    <a:extLst>
                      <a:ext uri="{FF2B5EF4-FFF2-40B4-BE49-F238E27FC236}">
                        <a16:creationId xmlns:a16="http://schemas.microsoft.com/office/drawing/2014/main" id="{817CDB22-C2C8-310E-F427-318984C2517E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22" name="Graphic 4">
                    <a:extLst>
                      <a:ext uri="{FF2B5EF4-FFF2-40B4-BE49-F238E27FC236}">
                        <a16:creationId xmlns:a16="http://schemas.microsoft.com/office/drawing/2014/main" id="{ACD5D6BC-8D1F-66C2-4803-6749DA79ADAF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123" name="Freeform: Shape 122">
                      <a:extLst>
                        <a:ext uri="{FF2B5EF4-FFF2-40B4-BE49-F238E27FC236}">
                          <a16:creationId xmlns:a16="http://schemas.microsoft.com/office/drawing/2014/main" id="{C4AA2E47-E641-2357-49C5-BC823BE598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4" name="Freeform: Shape 123">
                      <a:extLst>
                        <a:ext uri="{FF2B5EF4-FFF2-40B4-BE49-F238E27FC236}">
                          <a16:creationId xmlns:a16="http://schemas.microsoft.com/office/drawing/2014/main" id="{BAA80828-B5D4-2B15-6A93-9157640058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55237421-3DCE-96B6-D112-565D2E4AB2AC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118" name="Graphic 4">
                  <a:extLst>
                    <a:ext uri="{FF2B5EF4-FFF2-40B4-BE49-F238E27FC236}">
                      <a16:creationId xmlns:a16="http://schemas.microsoft.com/office/drawing/2014/main" id="{7B6540D5-A9B2-7828-B5A2-658B61F8D710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119" name="Freeform: Shape 118">
                    <a:extLst>
                      <a:ext uri="{FF2B5EF4-FFF2-40B4-BE49-F238E27FC236}">
                        <a16:creationId xmlns:a16="http://schemas.microsoft.com/office/drawing/2014/main" id="{ECF03429-CFCA-2797-998E-DB7E875614AF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0" name="Freeform: Shape 119">
                    <a:extLst>
                      <a:ext uri="{FF2B5EF4-FFF2-40B4-BE49-F238E27FC236}">
                        <a16:creationId xmlns:a16="http://schemas.microsoft.com/office/drawing/2014/main" id="{1292E7BA-CE44-8B1F-0FF1-2EE632A1BD86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40701F82-A7B4-5A81-7078-532A29357898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37B0543B-3B3E-359E-4BC4-26B4BDB7375B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FDF29628-C6CE-D59F-5783-5DE9D0B50A46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16C39125-A766-B868-87E6-80BEB72CE07A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4F93C5E6-0BE9-B37F-CD00-2E08FD7659B1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540EBBA2-6FD5-B3D5-D917-399F5BD80646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DB060D67-09B2-E842-7FF5-34F8CDA9A4CB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CB2348C1-7B9A-D0D3-906F-36626FCE55FB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E040E392-BED7-2D70-91FE-C043C1B569D8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3448370D-0A4C-9F42-CA90-61B0D8AA4728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9BBCC1CA-75E7-00E2-C879-7F60464C292A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99" name="Graphic 4">
                <a:extLst>
                  <a:ext uri="{FF2B5EF4-FFF2-40B4-BE49-F238E27FC236}">
                    <a16:creationId xmlns:a16="http://schemas.microsoft.com/office/drawing/2014/main" id="{895337C2-E7BD-6FF4-C424-E45104020363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F256EEA2-5D4B-03BC-36CC-FACE9DB3EA09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202F356D-64BA-E472-AB67-22B1475941EC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3343980B-86B2-8742-4B8A-625D6FE810C9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F109D69E-E7EA-6CFF-9356-66BA5E2C61C7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01" name="Graphic 4">
                <a:extLst>
                  <a:ext uri="{FF2B5EF4-FFF2-40B4-BE49-F238E27FC236}">
                    <a16:creationId xmlns:a16="http://schemas.microsoft.com/office/drawing/2014/main" id="{DBEE705E-B7A6-9839-8C60-943E01E2E100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107" name="Graphic 4">
                  <a:extLst>
                    <a:ext uri="{FF2B5EF4-FFF2-40B4-BE49-F238E27FC236}">
                      <a16:creationId xmlns:a16="http://schemas.microsoft.com/office/drawing/2014/main" id="{E96A05A7-183C-69BF-0038-18A94793E3D1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109" name="Freeform: Shape 108">
                    <a:extLst>
                      <a:ext uri="{FF2B5EF4-FFF2-40B4-BE49-F238E27FC236}">
                        <a16:creationId xmlns:a16="http://schemas.microsoft.com/office/drawing/2014/main" id="{98225051-BA6D-9E5F-4A50-2E6B7CC67211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0" name="Freeform: Shape 109">
                    <a:extLst>
                      <a:ext uri="{FF2B5EF4-FFF2-40B4-BE49-F238E27FC236}">
                        <a16:creationId xmlns:a16="http://schemas.microsoft.com/office/drawing/2014/main" id="{B53AA442-6B33-2A2D-61E7-F628EA2A3979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9A577CF6-B130-FCBA-253F-103EB0A22EC9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2A416324-E28C-54AC-61B1-A701707C6C45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4EE0E788-0D31-3590-195C-36AFD74FCE71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72349EE4-18C6-C4FF-F377-10042FB9E112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C3F95DF4-8B33-96A6-FFFD-0556DDD8762E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6DF20845-70E1-5532-1C65-2B22AA0442BA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6238E44-599A-0A96-BA8C-3FF9584D4B50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495C0087-552E-6433-EB71-A4AD6337AC7C}"/>
              </a:ext>
            </a:extLst>
          </p:cNvPr>
          <p:cNvGrpSpPr/>
          <p:nvPr/>
        </p:nvGrpSpPr>
        <p:grpSpPr>
          <a:xfrm>
            <a:off x="6864878" y="920755"/>
            <a:ext cx="3313941" cy="3939993"/>
            <a:chOff x="6533573" y="1424338"/>
            <a:chExt cx="3313941" cy="3939993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32A1A5E0-F841-5050-4414-3CD1BE82FFDD}"/>
                </a:ext>
              </a:extLst>
            </p:cNvPr>
            <p:cNvGrpSpPr/>
            <p:nvPr/>
          </p:nvGrpSpPr>
          <p:grpSpPr>
            <a:xfrm>
              <a:off x="6533573" y="1424338"/>
              <a:ext cx="3313941" cy="3939993"/>
              <a:chOff x="6533573" y="1424338"/>
              <a:chExt cx="3313941" cy="3939993"/>
            </a:xfrm>
          </p:grpSpPr>
          <p:pic>
            <p:nvPicPr>
              <p:cNvPr id="164" name="Graphic 163">
                <a:extLst>
                  <a:ext uri="{FF2B5EF4-FFF2-40B4-BE49-F238E27FC236}">
                    <a16:creationId xmlns:a16="http://schemas.microsoft.com/office/drawing/2014/main" id="{552A6C7D-52CC-CC96-CE7F-69EE4F15AF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533573" y="3358521"/>
                <a:ext cx="3313941" cy="2005810"/>
              </a:xfrm>
              <a:prstGeom prst="rect">
                <a:avLst/>
              </a:prstGeom>
            </p:spPr>
          </p:pic>
          <p:pic>
            <p:nvPicPr>
              <p:cNvPr id="165" name="Picture 164" descr="A picture containing toy, doll, vector graphics&#10;&#10;Description automatically generated">
                <a:extLst>
                  <a:ext uri="{FF2B5EF4-FFF2-40B4-BE49-F238E27FC236}">
                    <a16:creationId xmlns:a16="http://schemas.microsoft.com/office/drawing/2014/main" id="{219686A4-95B9-55DA-E209-9E56190436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82769" y="1424338"/>
                <a:ext cx="1572036" cy="2767239"/>
              </a:xfrm>
              <a:prstGeom prst="rect">
                <a:avLst/>
              </a:prstGeom>
            </p:spPr>
          </p:pic>
        </p:grp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AA3FF7DE-91F5-790C-EDD8-AEF51960B811}"/>
                </a:ext>
              </a:extLst>
            </p:cNvPr>
            <p:cNvSpPr txBox="1"/>
            <p:nvPr/>
          </p:nvSpPr>
          <p:spPr>
            <a:xfrm>
              <a:off x="6533573" y="4039489"/>
              <a:ext cx="331394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Calibri" panose="020F0502020204030204" pitchFamily="34" charset="0"/>
                  <a:cs typeface="Calibri" panose="020F0502020204030204" pitchFamily="34" charset="0"/>
                </a:rPr>
                <a:t>8 x 2 = 16</a:t>
              </a:r>
            </a:p>
          </p:txBody>
        </p:sp>
      </p:grpSp>
      <p:sp>
        <p:nvSpPr>
          <p:cNvPr id="166" name="TextBox 165">
            <a:extLst>
              <a:ext uri="{FF2B5EF4-FFF2-40B4-BE49-F238E27FC236}">
                <a16:creationId xmlns:a16="http://schemas.microsoft.com/office/drawing/2014/main" id="{B4D6EB67-0792-6406-B1C7-0D7B643C38E3}"/>
              </a:ext>
            </a:extLst>
          </p:cNvPr>
          <p:cNvSpPr txBox="1"/>
          <p:nvPr/>
        </p:nvSpPr>
        <p:spPr>
          <a:xfrm>
            <a:off x="5872054" y="5159797"/>
            <a:ext cx="5299587" cy="783193"/>
          </a:xfrm>
          <a:custGeom>
            <a:avLst/>
            <a:gdLst>
              <a:gd name="connsiteX0" fmla="*/ 0 w 5299587"/>
              <a:gd name="connsiteY0" fmla="*/ 130535 h 783193"/>
              <a:gd name="connsiteX1" fmla="*/ 130535 w 5299587"/>
              <a:gd name="connsiteY1" fmla="*/ 0 h 783193"/>
              <a:gd name="connsiteX2" fmla="*/ 659579 w 5299587"/>
              <a:gd name="connsiteY2" fmla="*/ 0 h 783193"/>
              <a:gd name="connsiteX3" fmla="*/ 1339779 w 5299587"/>
              <a:gd name="connsiteY3" fmla="*/ 0 h 783193"/>
              <a:gd name="connsiteX4" fmla="*/ 1919209 w 5299587"/>
              <a:gd name="connsiteY4" fmla="*/ 0 h 783193"/>
              <a:gd name="connsiteX5" fmla="*/ 2498638 w 5299587"/>
              <a:gd name="connsiteY5" fmla="*/ 0 h 783193"/>
              <a:gd name="connsiteX6" fmla="*/ 3229223 w 5299587"/>
              <a:gd name="connsiteY6" fmla="*/ 0 h 783193"/>
              <a:gd name="connsiteX7" fmla="*/ 3959808 w 5299587"/>
              <a:gd name="connsiteY7" fmla="*/ 0 h 783193"/>
              <a:gd name="connsiteX8" fmla="*/ 4589623 w 5299587"/>
              <a:gd name="connsiteY8" fmla="*/ 0 h 783193"/>
              <a:gd name="connsiteX9" fmla="*/ 5169052 w 5299587"/>
              <a:gd name="connsiteY9" fmla="*/ 0 h 783193"/>
              <a:gd name="connsiteX10" fmla="*/ 5299587 w 5299587"/>
              <a:gd name="connsiteY10" fmla="*/ 130535 h 783193"/>
              <a:gd name="connsiteX11" fmla="*/ 5299587 w 5299587"/>
              <a:gd name="connsiteY11" fmla="*/ 652658 h 783193"/>
              <a:gd name="connsiteX12" fmla="*/ 5169052 w 5299587"/>
              <a:gd name="connsiteY12" fmla="*/ 783193 h 783193"/>
              <a:gd name="connsiteX13" fmla="*/ 4438467 w 5299587"/>
              <a:gd name="connsiteY13" fmla="*/ 783193 h 783193"/>
              <a:gd name="connsiteX14" fmla="*/ 3959808 w 5299587"/>
              <a:gd name="connsiteY14" fmla="*/ 783193 h 783193"/>
              <a:gd name="connsiteX15" fmla="*/ 3380378 w 5299587"/>
              <a:gd name="connsiteY15" fmla="*/ 783193 h 783193"/>
              <a:gd name="connsiteX16" fmla="*/ 2901719 w 5299587"/>
              <a:gd name="connsiteY16" fmla="*/ 783193 h 783193"/>
              <a:gd name="connsiteX17" fmla="*/ 2423060 w 5299587"/>
              <a:gd name="connsiteY17" fmla="*/ 783193 h 783193"/>
              <a:gd name="connsiteX18" fmla="*/ 1843631 w 5299587"/>
              <a:gd name="connsiteY18" fmla="*/ 783193 h 783193"/>
              <a:gd name="connsiteX19" fmla="*/ 1163431 w 5299587"/>
              <a:gd name="connsiteY19" fmla="*/ 783193 h 783193"/>
              <a:gd name="connsiteX20" fmla="*/ 130535 w 5299587"/>
              <a:gd name="connsiteY20" fmla="*/ 783193 h 783193"/>
              <a:gd name="connsiteX21" fmla="*/ 0 w 5299587"/>
              <a:gd name="connsiteY21" fmla="*/ 652658 h 783193"/>
              <a:gd name="connsiteX22" fmla="*/ 0 w 5299587"/>
              <a:gd name="connsiteY22" fmla="*/ 130535 h 78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99587" h="783193" fill="none" extrusionOk="0">
                <a:moveTo>
                  <a:pt x="0" y="130535"/>
                </a:moveTo>
                <a:cubicBezTo>
                  <a:pt x="-14376" y="65309"/>
                  <a:pt x="62552" y="-1320"/>
                  <a:pt x="130535" y="0"/>
                </a:cubicBezTo>
                <a:cubicBezTo>
                  <a:pt x="264975" y="-6674"/>
                  <a:pt x="487549" y="-26449"/>
                  <a:pt x="659579" y="0"/>
                </a:cubicBezTo>
                <a:cubicBezTo>
                  <a:pt x="831609" y="26449"/>
                  <a:pt x="1171380" y="-17184"/>
                  <a:pt x="1339779" y="0"/>
                </a:cubicBezTo>
                <a:cubicBezTo>
                  <a:pt x="1508178" y="17184"/>
                  <a:pt x="1682949" y="-17785"/>
                  <a:pt x="1919209" y="0"/>
                </a:cubicBezTo>
                <a:cubicBezTo>
                  <a:pt x="2155469" y="17785"/>
                  <a:pt x="2301345" y="3333"/>
                  <a:pt x="2498638" y="0"/>
                </a:cubicBezTo>
                <a:cubicBezTo>
                  <a:pt x="2695931" y="-3333"/>
                  <a:pt x="2876591" y="-20919"/>
                  <a:pt x="3229223" y="0"/>
                </a:cubicBezTo>
                <a:cubicBezTo>
                  <a:pt x="3581855" y="20919"/>
                  <a:pt x="3642593" y="-4046"/>
                  <a:pt x="3959808" y="0"/>
                </a:cubicBezTo>
                <a:cubicBezTo>
                  <a:pt x="4277024" y="4046"/>
                  <a:pt x="4338397" y="-26199"/>
                  <a:pt x="4589623" y="0"/>
                </a:cubicBezTo>
                <a:cubicBezTo>
                  <a:pt x="4840849" y="26199"/>
                  <a:pt x="4981801" y="28407"/>
                  <a:pt x="5169052" y="0"/>
                </a:cubicBezTo>
                <a:cubicBezTo>
                  <a:pt x="5252740" y="12061"/>
                  <a:pt x="5315069" y="50687"/>
                  <a:pt x="5299587" y="130535"/>
                </a:cubicBezTo>
                <a:cubicBezTo>
                  <a:pt x="5283670" y="311355"/>
                  <a:pt x="5319767" y="441642"/>
                  <a:pt x="5299587" y="652658"/>
                </a:cubicBezTo>
                <a:cubicBezTo>
                  <a:pt x="5306616" y="734689"/>
                  <a:pt x="5237490" y="769952"/>
                  <a:pt x="5169052" y="783193"/>
                </a:cubicBezTo>
                <a:cubicBezTo>
                  <a:pt x="5008491" y="780866"/>
                  <a:pt x="4642685" y="788220"/>
                  <a:pt x="4438467" y="783193"/>
                </a:cubicBezTo>
                <a:cubicBezTo>
                  <a:pt x="4234249" y="778166"/>
                  <a:pt x="4143273" y="795343"/>
                  <a:pt x="3959808" y="783193"/>
                </a:cubicBezTo>
                <a:cubicBezTo>
                  <a:pt x="3776343" y="771043"/>
                  <a:pt x="3612605" y="759073"/>
                  <a:pt x="3380378" y="783193"/>
                </a:cubicBezTo>
                <a:cubicBezTo>
                  <a:pt x="3148151" y="807314"/>
                  <a:pt x="3061916" y="761021"/>
                  <a:pt x="2901719" y="783193"/>
                </a:cubicBezTo>
                <a:cubicBezTo>
                  <a:pt x="2741522" y="805365"/>
                  <a:pt x="2562022" y="792359"/>
                  <a:pt x="2423060" y="783193"/>
                </a:cubicBezTo>
                <a:cubicBezTo>
                  <a:pt x="2284098" y="774027"/>
                  <a:pt x="1966587" y="776119"/>
                  <a:pt x="1843631" y="783193"/>
                </a:cubicBezTo>
                <a:cubicBezTo>
                  <a:pt x="1720675" y="790267"/>
                  <a:pt x="1442913" y="788116"/>
                  <a:pt x="1163431" y="783193"/>
                </a:cubicBezTo>
                <a:cubicBezTo>
                  <a:pt x="883949" y="778270"/>
                  <a:pt x="515981" y="830589"/>
                  <a:pt x="130535" y="783193"/>
                </a:cubicBezTo>
                <a:cubicBezTo>
                  <a:pt x="59826" y="784144"/>
                  <a:pt x="-13977" y="730490"/>
                  <a:pt x="0" y="652658"/>
                </a:cubicBezTo>
                <a:cubicBezTo>
                  <a:pt x="-1694" y="528848"/>
                  <a:pt x="-4484" y="357058"/>
                  <a:pt x="0" y="130535"/>
                </a:cubicBezTo>
                <a:close/>
              </a:path>
              <a:path w="5299587" h="783193" stroke="0" extrusionOk="0">
                <a:moveTo>
                  <a:pt x="0" y="130535"/>
                </a:moveTo>
                <a:cubicBezTo>
                  <a:pt x="-1635" y="73953"/>
                  <a:pt x="51016" y="6236"/>
                  <a:pt x="130535" y="0"/>
                </a:cubicBezTo>
                <a:cubicBezTo>
                  <a:pt x="361420" y="-18109"/>
                  <a:pt x="483429" y="23200"/>
                  <a:pt x="659579" y="0"/>
                </a:cubicBezTo>
                <a:cubicBezTo>
                  <a:pt x="835729" y="-23200"/>
                  <a:pt x="1006472" y="-14043"/>
                  <a:pt x="1239009" y="0"/>
                </a:cubicBezTo>
                <a:cubicBezTo>
                  <a:pt x="1471546" y="14043"/>
                  <a:pt x="1710852" y="10128"/>
                  <a:pt x="1969594" y="0"/>
                </a:cubicBezTo>
                <a:cubicBezTo>
                  <a:pt x="2228337" y="-10128"/>
                  <a:pt x="2410499" y="-25953"/>
                  <a:pt x="2599408" y="0"/>
                </a:cubicBezTo>
                <a:cubicBezTo>
                  <a:pt x="2788317" y="25953"/>
                  <a:pt x="3086874" y="-15777"/>
                  <a:pt x="3229223" y="0"/>
                </a:cubicBezTo>
                <a:cubicBezTo>
                  <a:pt x="3371572" y="15777"/>
                  <a:pt x="3534535" y="11145"/>
                  <a:pt x="3808652" y="0"/>
                </a:cubicBezTo>
                <a:cubicBezTo>
                  <a:pt x="4082769" y="-11145"/>
                  <a:pt x="4222285" y="-25996"/>
                  <a:pt x="4388082" y="0"/>
                </a:cubicBezTo>
                <a:cubicBezTo>
                  <a:pt x="4553879" y="25996"/>
                  <a:pt x="4864601" y="-34851"/>
                  <a:pt x="5169052" y="0"/>
                </a:cubicBezTo>
                <a:cubicBezTo>
                  <a:pt x="5253967" y="7096"/>
                  <a:pt x="5301153" y="60100"/>
                  <a:pt x="5299587" y="130535"/>
                </a:cubicBezTo>
                <a:cubicBezTo>
                  <a:pt x="5325490" y="320693"/>
                  <a:pt x="5295941" y="511418"/>
                  <a:pt x="5299587" y="652658"/>
                </a:cubicBezTo>
                <a:cubicBezTo>
                  <a:pt x="5303093" y="718414"/>
                  <a:pt x="5251423" y="792018"/>
                  <a:pt x="5169052" y="783193"/>
                </a:cubicBezTo>
                <a:cubicBezTo>
                  <a:pt x="4866823" y="796348"/>
                  <a:pt x="4818743" y="805253"/>
                  <a:pt x="4488852" y="783193"/>
                </a:cubicBezTo>
                <a:cubicBezTo>
                  <a:pt x="4158961" y="761133"/>
                  <a:pt x="4121054" y="804232"/>
                  <a:pt x="3758267" y="783193"/>
                </a:cubicBezTo>
                <a:cubicBezTo>
                  <a:pt x="3395480" y="762154"/>
                  <a:pt x="3285569" y="798672"/>
                  <a:pt x="3078067" y="783193"/>
                </a:cubicBezTo>
                <a:cubicBezTo>
                  <a:pt x="2870565" y="767714"/>
                  <a:pt x="2775487" y="799580"/>
                  <a:pt x="2549023" y="783193"/>
                </a:cubicBezTo>
                <a:cubicBezTo>
                  <a:pt x="2322559" y="766806"/>
                  <a:pt x="2168406" y="773650"/>
                  <a:pt x="1868823" y="783193"/>
                </a:cubicBezTo>
                <a:cubicBezTo>
                  <a:pt x="1569240" y="792736"/>
                  <a:pt x="1475086" y="755077"/>
                  <a:pt x="1138238" y="783193"/>
                </a:cubicBezTo>
                <a:cubicBezTo>
                  <a:pt x="801390" y="811309"/>
                  <a:pt x="483484" y="734348"/>
                  <a:pt x="130535" y="783193"/>
                </a:cubicBezTo>
                <a:cubicBezTo>
                  <a:pt x="61324" y="778165"/>
                  <a:pt x="-1264" y="739218"/>
                  <a:pt x="0" y="652658"/>
                </a:cubicBezTo>
                <a:cubicBezTo>
                  <a:pt x="-22718" y="402476"/>
                  <a:pt x="-12580" y="294911"/>
                  <a:pt x="0" y="13053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35141422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Thừa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: 8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2;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: 16</a:t>
            </a:r>
          </a:p>
        </p:txBody>
      </p:sp>
    </p:spTree>
    <p:extLst>
      <p:ext uri="{BB962C8B-B14F-4D97-AF65-F5344CB8AC3E}">
        <p14:creationId xmlns:p14="http://schemas.microsoft.com/office/powerpoint/2010/main" val="99577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6" presetClass="entr" presetSubtype="21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6" presetClass="entr" presetSubtype="21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6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1BEED228-6EBC-0D42-7F5B-FA38D6BEB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42FB93-6FBC-53E4-9061-114DC7A445E1}"/>
              </a:ext>
            </a:extLst>
          </p:cNvPr>
          <p:cNvSpPr/>
          <p:nvPr/>
        </p:nvSpPr>
        <p:spPr>
          <a:xfrm>
            <a:off x="278296" y="265043"/>
            <a:ext cx="11741426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99A516BF-BA59-C620-EEA3-3CF7278DB164}"/>
              </a:ext>
            </a:extLst>
          </p:cNvPr>
          <p:cNvGrpSpPr/>
          <p:nvPr/>
        </p:nvGrpSpPr>
        <p:grpSpPr>
          <a:xfrm>
            <a:off x="2832915" y="1152560"/>
            <a:ext cx="3008353" cy="1826575"/>
            <a:chOff x="2461854" y="1550125"/>
            <a:chExt cx="3008353" cy="1826575"/>
          </a:xfrm>
        </p:grpSpPr>
        <p:grpSp>
          <p:nvGrpSpPr>
            <p:cNvPr id="168" name="Graphic 4">
              <a:extLst>
                <a:ext uri="{FF2B5EF4-FFF2-40B4-BE49-F238E27FC236}">
                  <a16:creationId xmlns:a16="http://schemas.microsoft.com/office/drawing/2014/main" id="{A402B6F7-6632-1FB8-B1CA-792638CF83BF}"/>
                </a:ext>
              </a:extLst>
            </p:cNvPr>
            <p:cNvGrpSpPr/>
            <p:nvPr/>
          </p:nvGrpSpPr>
          <p:grpSpPr>
            <a:xfrm>
              <a:off x="2461854" y="1550125"/>
              <a:ext cx="3008353" cy="1826575"/>
              <a:chOff x="5610688" y="1031736"/>
              <a:chExt cx="5879305" cy="3980523"/>
            </a:xfrm>
          </p:grpSpPr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7247C160-7FE4-4BFF-8D4B-6837FE03046A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6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C6D85879-298F-2270-A35D-58185BA52657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72" name="Graphic 4">
                <a:extLst>
                  <a:ext uri="{FF2B5EF4-FFF2-40B4-BE49-F238E27FC236}">
                    <a16:creationId xmlns:a16="http://schemas.microsoft.com/office/drawing/2014/main" id="{1DD242F9-8171-A007-250E-82A392BEFEED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id="{50F4E76A-318B-7E47-E3A7-5A87936D2765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C253B1F2-201B-2D01-15D0-8DD3EA6DBCD6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C10245A3-9D70-5F43-FC71-EAF139226B62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F2902195-41B0-F916-DF52-034F300FA07F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7" name="Freeform: Shape 176">
                  <a:extLst>
                    <a:ext uri="{FF2B5EF4-FFF2-40B4-BE49-F238E27FC236}">
                      <a16:creationId xmlns:a16="http://schemas.microsoft.com/office/drawing/2014/main" id="{6A3CF4F4-1DE7-7648-CEDB-2A1D01D9FA96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8" name="Freeform: Shape 177">
                  <a:extLst>
                    <a:ext uri="{FF2B5EF4-FFF2-40B4-BE49-F238E27FC236}">
                      <a16:creationId xmlns:a16="http://schemas.microsoft.com/office/drawing/2014/main" id="{541C1C64-66E0-9A9B-A8D7-D45683E85027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E498E3AB-6956-CCCD-5FDC-4AB1F52771F9}"/>
                </a:ext>
              </a:extLst>
            </p:cNvPr>
            <p:cNvSpPr txBox="1"/>
            <p:nvPr/>
          </p:nvSpPr>
          <p:spPr>
            <a:xfrm>
              <a:off x="2846013" y="1762834"/>
              <a:ext cx="229969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8000" dirty="0">
                  <a:latin typeface="Calibri" panose="020F0502020204030204" pitchFamily="34" charset="0"/>
                  <a:cs typeface="Calibri" panose="020F0502020204030204" pitchFamily="34" charset="0"/>
                </a:rPr>
                <a:t>4 + 4</a:t>
              </a: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DC20B229-EE9E-A7C3-C900-5F98F1D1D507}"/>
              </a:ext>
            </a:extLst>
          </p:cNvPr>
          <p:cNvGrpSpPr/>
          <p:nvPr/>
        </p:nvGrpSpPr>
        <p:grpSpPr>
          <a:xfrm flipH="1">
            <a:off x="1033998" y="1577332"/>
            <a:ext cx="2377044" cy="2740047"/>
            <a:chOff x="8408633" y="1992570"/>
            <a:chExt cx="3507011" cy="3833036"/>
          </a:xfrm>
        </p:grpSpPr>
        <p:grpSp>
          <p:nvGrpSpPr>
            <p:cNvPr id="180" name="Graphic 4">
              <a:extLst>
                <a:ext uri="{FF2B5EF4-FFF2-40B4-BE49-F238E27FC236}">
                  <a16:creationId xmlns:a16="http://schemas.microsoft.com/office/drawing/2014/main" id="{36699E2F-C27A-4358-26DC-DFA65D1DDA9E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82" name="Graphic 4">
                <a:extLst>
                  <a:ext uri="{FF2B5EF4-FFF2-40B4-BE49-F238E27FC236}">
                    <a16:creationId xmlns:a16="http://schemas.microsoft.com/office/drawing/2014/main" id="{739ACE30-F9B8-7630-BC22-AB3B2AEFBDE5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257" name="Freeform: Shape 256">
                  <a:extLst>
                    <a:ext uri="{FF2B5EF4-FFF2-40B4-BE49-F238E27FC236}">
                      <a16:creationId xmlns:a16="http://schemas.microsoft.com/office/drawing/2014/main" id="{E8E1C34E-6A6F-865E-6970-2D47F5EB6250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8" name="Freeform: Shape 257">
                  <a:extLst>
                    <a:ext uri="{FF2B5EF4-FFF2-40B4-BE49-F238E27FC236}">
                      <a16:creationId xmlns:a16="http://schemas.microsoft.com/office/drawing/2014/main" id="{9C421958-08B6-790B-A1EC-5E28773B40E8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9" name="Freeform: Shape 258">
                  <a:extLst>
                    <a:ext uri="{FF2B5EF4-FFF2-40B4-BE49-F238E27FC236}">
                      <a16:creationId xmlns:a16="http://schemas.microsoft.com/office/drawing/2014/main" id="{93B2C29E-14BA-88E7-7CF2-E68D184FBBDF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0" name="Freeform: Shape 259">
                  <a:extLst>
                    <a:ext uri="{FF2B5EF4-FFF2-40B4-BE49-F238E27FC236}">
                      <a16:creationId xmlns:a16="http://schemas.microsoft.com/office/drawing/2014/main" id="{6BFA3B1C-6638-32B1-4AF6-B572122F9D70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1" name="Freeform: Shape 260">
                  <a:extLst>
                    <a:ext uri="{FF2B5EF4-FFF2-40B4-BE49-F238E27FC236}">
                      <a16:creationId xmlns:a16="http://schemas.microsoft.com/office/drawing/2014/main" id="{E9789D78-EC94-9994-55F4-04E60EACBD65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2" name="Freeform: Shape 261">
                  <a:extLst>
                    <a:ext uri="{FF2B5EF4-FFF2-40B4-BE49-F238E27FC236}">
                      <a16:creationId xmlns:a16="http://schemas.microsoft.com/office/drawing/2014/main" id="{5BADBCE0-E1D6-A73D-B1A0-FDACC7F28D9C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3" name="Freeform: Shape 262">
                  <a:extLst>
                    <a:ext uri="{FF2B5EF4-FFF2-40B4-BE49-F238E27FC236}">
                      <a16:creationId xmlns:a16="http://schemas.microsoft.com/office/drawing/2014/main" id="{70091E55-192F-F1DA-D630-1B915FF35A98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4" name="Freeform: Shape 263">
                  <a:extLst>
                    <a:ext uri="{FF2B5EF4-FFF2-40B4-BE49-F238E27FC236}">
                      <a16:creationId xmlns:a16="http://schemas.microsoft.com/office/drawing/2014/main" id="{0031D9E9-5B2D-163C-AB55-6614B50F3494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5" name="Freeform: Shape 264">
                  <a:extLst>
                    <a:ext uri="{FF2B5EF4-FFF2-40B4-BE49-F238E27FC236}">
                      <a16:creationId xmlns:a16="http://schemas.microsoft.com/office/drawing/2014/main" id="{ED0077FE-EAE1-501A-C1E8-0A5C167495B7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1A7F2798-88DE-0B1E-01E1-266FCBC5F2B9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B9A57F4B-EA0D-3D32-ED7D-2D61DF19079E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0F55B682-3927-2067-B630-FEA059EBFD43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CDDFCE08-CAC9-0D27-CB42-B54336C72B82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E76BE1A9-7DF2-0FB0-147F-9AECEE8E5ED9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0D4ED768-88BB-CB01-B867-0A940648AFAC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89" name="Graphic 4">
                <a:extLst>
                  <a:ext uri="{FF2B5EF4-FFF2-40B4-BE49-F238E27FC236}">
                    <a16:creationId xmlns:a16="http://schemas.microsoft.com/office/drawing/2014/main" id="{C1AC8F89-E4BC-DB71-757A-93883BB32C95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246" name="Graphic 4">
                  <a:extLst>
                    <a:ext uri="{FF2B5EF4-FFF2-40B4-BE49-F238E27FC236}">
                      <a16:creationId xmlns:a16="http://schemas.microsoft.com/office/drawing/2014/main" id="{E94339E2-CFE2-5343-2C7B-403C52158D05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250" name="Freeform: Shape 249">
                    <a:extLst>
                      <a:ext uri="{FF2B5EF4-FFF2-40B4-BE49-F238E27FC236}">
                        <a16:creationId xmlns:a16="http://schemas.microsoft.com/office/drawing/2014/main" id="{9EF4A1FC-2BE3-CA09-6DE4-8C1DF0D62031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51" name="Freeform: Shape 250">
                    <a:extLst>
                      <a:ext uri="{FF2B5EF4-FFF2-40B4-BE49-F238E27FC236}">
                        <a16:creationId xmlns:a16="http://schemas.microsoft.com/office/drawing/2014/main" id="{F387D895-BF6C-25B3-C32B-A7B6092653B0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52" name="Freeform: Shape 251">
                    <a:extLst>
                      <a:ext uri="{FF2B5EF4-FFF2-40B4-BE49-F238E27FC236}">
                        <a16:creationId xmlns:a16="http://schemas.microsoft.com/office/drawing/2014/main" id="{18DA3F6C-C576-BB8F-59EE-6EF26EB04754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53" name="Freeform: Shape 252">
                    <a:extLst>
                      <a:ext uri="{FF2B5EF4-FFF2-40B4-BE49-F238E27FC236}">
                        <a16:creationId xmlns:a16="http://schemas.microsoft.com/office/drawing/2014/main" id="{F93594EC-72D0-683E-404A-5A4656F3A78D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54" name="Freeform: Shape 253">
                    <a:extLst>
                      <a:ext uri="{FF2B5EF4-FFF2-40B4-BE49-F238E27FC236}">
                        <a16:creationId xmlns:a16="http://schemas.microsoft.com/office/drawing/2014/main" id="{DF40835D-E438-C6F1-04EF-4C6065D9EBBA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55" name="Freeform: Shape 254">
                    <a:extLst>
                      <a:ext uri="{FF2B5EF4-FFF2-40B4-BE49-F238E27FC236}">
                        <a16:creationId xmlns:a16="http://schemas.microsoft.com/office/drawing/2014/main" id="{F8B3931F-3221-DB36-8C60-880C783FADD2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56" name="Freeform: Shape 255">
                    <a:extLst>
                      <a:ext uri="{FF2B5EF4-FFF2-40B4-BE49-F238E27FC236}">
                        <a16:creationId xmlns:a16="http://schemas.microsoft.com/office/drawing/2014/main" id="{CE106968-92E6-9AAA-4411-73CEFA6564E3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47" name="Freeform: Shape 246">
                  <a:extLst>
                    <a:ext uri="{FF2B5EF4-FFF2-40B4-BE49-F238E27FC236}">
                      <a16:creationId xmlns:a16="http://schemas.microsoft.com/office/drawing/2014/main" id="{CCD042FD-E03F-419D-94CC-99D47954C646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8" name="Freeform: Shape 247">
                  <a:extLst>
                    <a:ext uri="{FF2B5EF4-FFF2-40B4-BE49-F238E27FC236}">
                      <a16:creationId xmlns:a16="http://schemas.microsoft.com/office/drawing/2014/main" id="{15A7B111-A3E4-78D5-CD37-12B5A8BD3409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9" name="Freeform: Shape 248">
                  <a:extLst>
                    <a:ext uri="{FF2B5EF4-FFF2-40B4-BE49-F238E27FC236}">
                      <a16:creationId xmlns:a16="http://schemas.microsoft.com/office/drawing/2014/main" id="{0D3E5F8A-B002-F921-0B41-3DD0E93F0787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0" name="Graphic 4">
                <a:extLst>
                  <a:ext uri="{FF2B5EF4-FFF2-40B4-BE49-F238E27FC236}">
                    <a16:creationId xmlns:a16="http://schemas.microsoft.com/office/drawing/2014/main" id="{6A82D2F1-1E99-23F6-BED4-F6D8A85F5DCC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240" name="Graphic 4">
                  <a:extLst>
                    <a:ext uri="{FF2B5EF4-FFF2-40B4-BE49-F238E27FC236}">
                      <a16:creationId xmlns:a16="http://schemas.microsoft.com/office/drawing/2014/main" id="{2710DD5E-65F0-4ECB-6291-E216A0865E3D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244" name="Freeform: Shape 243">
                    <a:extLst>
                      <a:ext uri="{FF2B5EF4-FFF2-40B4-BE49-F238E27FC236}">
                        <a16:creationId xmlns:a16="http://schemas.microsoft.com/office/drawing/2014/main" id="{1A77AC1E-A7F1-4FCB-DA06-0C9CB6A37016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45" name="Freeform: Shape 244">
                    <a:extLst>
                      <a:ext uri="{FF2B5EF4-FFF2-40B4-BE49-F238E27FC236}">
                        <a16:creationId xmlns:a16="http://schemas.microsoft.com/office/drawing/2014/main" id="{544B9668-EB4A-D20C-F651-1B1B666F2959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1" name="Graphic 4">
                  <a:extLst>
                    <a:ext uri="{FF2B5EF4-FFF2-40B4-BE49-F238E27FC236}">
                      <a16:creationId xmlns:a16="http://schemas.microsoft.com/office/drawing/2014/main" id="{DAF13C04-ACC6-7F4B-1727-BB3267492117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242" name="Freeform: Shape 241">
                    <a:extLst>
                      <a:ext uri="{FF2B5EF4-FFF2-40B4-BE49-F238E27FC236}">
                        <a16:creationId xmlns:a16="http://schemas.microsoft.com/office/drawing/2014/main" id="{C7C901E7-EAF4-137F-A6D4-B8B27E7849AB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43" name="Freeform: Shape 242">
                    <a:extLst>
                      <a:ext uri="{FF2B5EF4-FFF2-40B4-BE49-F238E27FC236}">
                        <a16:creationId xmlns:a16="http://schemas.microsoft.com/office/drawing/2014/main" id="{B084D1AF-9B58-A8AF-EEE9-678EA1B3E3CA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584E3D61-54E9-109F-2EAA-6064C29784C8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92" name="Graphic 4">
                <a:extLst>
                  <a:ext uri="{FF2B5EF4-FFF2-40B4-BE49-F238E27FC236}">
                    <a16:creationId xmlns:a16="http://schemas.microsoft.com/office/drawing/2014/main" id="{C04526E4-39E6-EF10-1F06-8019022F6286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219" name="Graphic 4">
                  <a:extLst>
                    <a:ext uri="{FF2B5EF4-FFF2-40B4-BE49-F238E27FC236}">
                      <a16:creationId xmlns:a16="http://schemas.microsoft.com/office/drawing/2014/main" id="{65AE1D43-55B8-2C25-0206-B5AC42599BC2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234" name="Picture 233">
                    <a:extLst>
                      <a:ext uri="{FF2B5EF4-FFF2-40B4-BE49-F238E27FC236}">
                        <a16:creationId xmlns:a16="http://schemas.microsoft.com/office/drawing/2014/main" id="{DA4937B7-DEEF-C5C9-C729-EA9EEC3A578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235" name="Graphic 4">
                    <a:extLst>
                      <a:ext uri="{FF2B5EF4-FFF2-40B4-BE49-F238E27FC236}">
                        <a16:creationId xmlns:a16="http://schemas.microsoft.com/office/drawing/2014/main" id="{BCBA9DB9-AB45-048A-DBA1-A20B2B5C71CF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236" name="Freeform: Shape 235">
                      <a:extLst>
                        <a:ext uri="{FF2B5EF4-FFF2-40B4-BE49-F238E27FC236}">
                          <a16:creationId xmlns:a16="http://schemas.microsoft.com/office/drawing/2014/main" id="{BB13BC51-EADD-A601-01B4-03A14BF2DF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7" name="Freeform: Shape 236">
                      <a:extLst>
                        <a:ext uri="{FF2B5EF4-FFF2-40B4-BE49-F238E27FC236}">
                          <a16:creationId xmlns:a16="http://schemas.microsoft.com/office/drawing/2014/main" id="{9579CEB2-E993-04D2-8837-0087C74099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8" name="Freeform: Shape 237">
                      <a:extLst>
                        <a:ext uri="{FF2B5EF4-FFF2-40B4-BE49-F238E27FC236}">
                          <a16:creationId xmlns:a16="http://schemas.microsoft.com/office/drawing/2014/main" id="{D36BEC6B-9B5B-E0FC-BEA5-AC96548F1F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9" name="Freeform: Shape 238">
                      <a:extLst>
                        <a:ext uri="{FF2B5EF4-FFF2-40B4-BE49-F238E27FC236}">
                          <a16:creationId xmlns:a16="http://schemas.microsoft.com/office/drawing/2014/main" id="{0331441D-5BDD-95DC-A580-F7537AFBE0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220" name="Graphic 4">
                  <a:extLst>
                    <a:ext uri="{FF2B5EF4-FFF2-40B4-BE49-F238E27FC236}">
                      <a16:creationId xmlns:a16="http://schemas.microsoft.com/office/drawing/2014/main" id="{B500AF5A-6F1B-B5DA-BB8D-FFD46A89A485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230" name="Freeform: Shape 229">
                    <a:extLst>
                      <a:ext uri="{FF2B5EF4-FFF2-40B4-BE49-F238E27FC236}">
                        <a16:creationId xmlns:a16="http://schemas.microsoft.com/office/drawing/2014/main" id="{5C0ECA3A-0FB2-7C48-7986-F697D5BBF8EF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31" name="Graphic 4">
                    <a:extLst>
                      <a:ext uri="{FF2B5EF4-FFF2-40B4-BE49-F238E27FC236}">
                        <a16:creationId xmlns:a16="http://schemas.microsoft.com/office/drawing/2014/main" id="{84DC854A-0E52-487B-5BE4-D59907907BD5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232" name="Freeform: Shape 231">
                      <a:extLst>
                        <a:ext uri="{FF2B5EF4-FFF2-40B4-BE49-F238E27FC236}">
                          <a16:creationId xmlns:a16="http://schemas.microsoft.com/office/drawing/2014/main" id="{F69DC786-6D33-F471-0EDE-2A94A14E3E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3" name="Freeform: Shape 232">
                      <a:extLst>
                        <a:ext uri="{FF2B5EF4-FFF2-40B4-BE49-F238E27FC236}">
                          <a16:creationId xmlns:a16="http://schemas.microsoft.com/office/drawing/2014/main" id="{C6E302C8-5D8D-816C-9ABD-63DF809AFA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221" name="Graphic 4">
                  <a:extLst>
                    <a:ext uri="{FF2B5EF4-FFF2-40B4-BE49-F238E27FC236}">
                      <a16:creationId xmlns:a16="http://schemas.microsoft.com/office/drawing/2014/main" id="{2E1D4972-85D3-9CAE-9E60-3D2987692370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226" name="Freeform: Shape 225">
                    <a:extLst>
                      <a:ext uri="{FF2B5EF4-FFF2-40B4-BE49-F238E27FC236}">
                        <a16:creationId xmlns:a16="http://schemas.microsoft.com/office/drawing/2014/main" id="{D1911718-5EA9-A113-8731-E86E15F5423C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27" name="Graphic 4">
                    <a:extLst>
                      <a:ext uri="{FF2B5EF4-FFF2-40B4-BE49-F238E27FC236}">
                        <a16:creationId xmlns:a16="http://schemas.microsoft.com/office/drawing/2014/main" id="{DE6F5558-894A-EDC7-9ED3-0069687A1784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228" name="Freeform: Shape 227">
                      <a:extLst>
                        <a:ext uri="{FF2B5EF4-FFF2-40B4-BE49-F238E27FC236}">
                          <a16:creationId xmlns:a16="http://schemas.microsoft.com/office/drawing/2014/main" id="{081E0646-68E2-88FE-29A3-4541C19D0E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9" name="Freeform: Shape 228">
                      <a:extLst>
                        <a:ext uri="{FF2B5EF4-FFF2-40B4-BE49-F238E27FC236}">
                          <a16:creationId xmlns:a16="http://schemas.microsoft.com/office/drawing/2014/main" id="{5D8E4536-ADD7-4C0F-ED0A-D6115F1B5F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222" name="Freeform: Shape 221">
                  <a:extLst>
                    <a:ext uri="{FF2B5EF4-FFF2-40B4-BE49-F238E27FC236}">
                      <a16:creationId xmlns:a16="http://schemas.microsoft.com/office/drawing/2014/main" id="{4655E822-B752-DAC4-BC29-7B62C58B6D3B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223" name="Graphic 4">
                  <a:extLst>
                    <a:ext uri="{FF2B5EF4-FFF2-40B4-BE49-F238E27FC236}">
                      <a16:creationId xmlns:a16="http://schemas.microsoft.com/office/drawing/2014/main" id="{5FE5C6FC-5BB3-961E-7906-DC9CBD42AC31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224" name="Freeform: Shape 223">
                    <a:extLst>
                      <a:ext uri="{FF2B5EF4-FFF2-40B4-BE49-F238E27FC236}">
                        <a16:creationId xmlns:a16="http://schemas.microsoft.com/office/drawing/2014/main" id="{D058676A-28FA-BB40-1640-D80DF786483C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25" name="Freeform: Shape 224">
                    <a:extLst>
                      <a:ext uri="{FF2B5EF4-FFF2-40B4-BE49-F238E27FC236}">
                        <a16:creationId xmlns:a16="http://schemas.microsoft.com/office/drawing/2014/main" id="{CE898B0E-9ECB-7CB3-5276-DCA9E572BE60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8D4F8642-212C-B309-98BB-1EEB885C0CAB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193A153A-31FE-93D8-C342-FC2225D10826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E2BE0FEA-3A71-530E-7539-4284ACDAD81C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994A63C8-6303-E51A-C55E-EDAD7A9B6D2C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7F6E710C-299D-FFE1-5F38-DE1EEE1E7B93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A15021D8-8CFE-4ADE-B782-C458E1ED5AE7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94010A31-BC6F-0FA1-D0E8-2C98F1E8A36E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890E284A-64DB-9947-82F1-9943F06282DE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93130C68-8B56-DAF4-437A-EF80468E09B5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1B72038C-DC35-8E0F-D999-53EC8A3A760B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CA6EEE32-63D1-F429-C64A-F1635D40E01C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04" name="Graphic 4">
                <a:extLst>
                  <a:ext uri="{FF2B5EF4-FFF2-40B4-BE49-F238E27FC236}">
                    <a16:creationId xmlns:a16="http://schemas.microsoft.com/office/drawing/2014/main" id="{10ACA4DE-5233-6EF0-56EE-F6BC01641ED4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216" name="Freeform: Shape 215">
                  <a:extLst>
                    <a:ext uri="{FF2B5EF4-FFF2-40B4-BE49-F238E27FC236}">
                      <a16:creationId xmlns:a16="http://schemas.microsoft.com/office/drawing/2014/main" id="{8F2641AD-6341-B47A-228D-55766615112E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7" name="Freeform: Shape 216">
                  <a:extLst>
                    <a:ext uri="{FF2B5EF4-FFF2-40B4-BE49-F238E27FC236}">
                      <a16:creationId xmlns:a16="http://schemas.microsoft.com/office/drawing/2014/main" id="{A4AED087-6891-9DEA-AAC1-A93F0B528776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8" name="Freeform: Shape 217">
                  <a:extLst>
                    <a:ext uri="{FF2B5EF4-FFF2-40B4-BE49-F238E27FC236}">
                      <a16:creationId xmlns:a16="http://schemas.microsoft.com/office/drawing/2014/main" id="{A2260E52-4398-4648-A7E1-E6E938918E8A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094B1654-0BA6-A58C-1331-92D9866BE1CB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06" name="Graphic 4">
                <a:extLst>
                  <a:ext uri="{FF2B5EF4-FFF2-40B4-BE49-F238E27FC236}">
                    <a16:creationId xmlns:a16="http://schemas.microsoft.com/office/drawing/2014/main" id="{C5449C25-A95B-2FA3-DBF5-2F4B88B23B7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212" name="Graphic 4">
                  <a:extLst>
                    <a:ext uri="{FF2B5EF4-FFF2-40B4-BE49-F238E27FC236}">
                      <a16:creationId xmlns:a16="http://schemas.microsoft.com/office/drawing/2014/main" id="{D609A09C-345D-3E4B-13AB-DD804D3F35B7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214" name="Freeform: Shape 213">
                    <a:extLst>
                      <a:ext uri="{FF2B5EF4-FFF2-40B4-BE49-F238E27FC236}">
                        <a16:creationId xmlns:a16="http://schemas.microsoft.com/office/drawing/2014/main" id="{E79E37FF-8EDB-5E2B-CB03-F73274C20478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15" name="Freeform: Shape 214">
                    <a:extLst>
                      <a:ext uri="{FF2B5EF4-FFF2-40B4-BE49-F238E27FC236}">
                        <a16:creationId xmlns:a16="http://schemas.microsoft.com/office/drawing/2014/main" id="{19B2E40E-5E48-78D6-6F40-BA37E0B5CFE0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3" name="Freeform: Shape 212">
                  <a:extLst>
                    <a:ext uri="{FF2B5EF4-FFF2-40B4-BE49-F238E27FC236}">
                      <a16:creationId xmlns:a16="http://schemas.microsoft.com/office/drawing/2014/main" id="{D8780ADC-2B37-BE1D-3B29-06AE694FD318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07B6F6E0-C311-5C0F-F86A-ECB3E650739D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B7FD56A1-B6F3-AC59-CD95-FAFD7E4E619A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4A8349E9-B9AD-9777-C139-2C0B96177A31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94C188E4-B04E-D424-4CAC-D08A21255513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345B6CFD-853A-B8C7-A84A-E4783BC8DF9A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A5FA88D1-52AB-4FF2-7181-4F147221E129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B9C384D3-89EF-91D6-29FA-DCF211D5947D}"/>
              </a:ext>
            </a:extLst>
          </p:cNvPr>
          <p:cNvGrpSpPr/>
          <p:nvPr/>
        </p:nvGrpSpPr>
        <p:grpSpPr>
          <a:xfrm>
            <a:off x="6904634" y="1026773"/>
            <a:ext cx="3313941" cy="3939993"/>
            <a:chOff x="6533573" y="1424338"/>
            <a:chExt cx="3313941" cy="3939993"/>
          </a:xfrm>
        </p:grpSpPr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0060C0FB-B77C-041C-3CEB-32D5A8E96980}"/>
                </a:ext>
              </a:extLst>
            </p:cNvPr>
            <p:cNvGrpSpPr/>
            <p:nvPr/>
          </p:nvGrpSpPr>
          <p:grpSpPr>
            <a:xfrm>
              <a:off x="6533573" y="1424338"/>
              <a:ext cx="3313941" cy="3939993"/>
              <a:chOff x="6533573" y="1424338"/>
              <a:chExt cx="3313941" cy="3939993"/>
            </a:xfrm>
          </p:grpSpPr>
          <p:pic>
            <p:nvPicPr>
              <p:cNvPr id="269" name="Graphic 268">
                <a:extLst>
                  <a:ext uri="{FF2B5EF4-FFF2-40B4-BE49-F238E27FC236}">
                    <a16:creationId xmlns:a16="http://schemas.microsoft.com/office/drawing/2014/main" id="{F16DE774-671C-C162-29C0-4A6BB3A2C7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533573" y="3358521"/>
                <a:ext cx="3313941" cy="2005810"/>
              </a:xfrm>
              <a:prstGeom prst="rect">
                <a:avLst/>
              </a:prstGeom>
            </p:spPr>
          </p:pic>
          <p:pic>
            <p:nvPicPr>
              <p:cNvPr id="270" name="Picture 269" descr="A picture containing toy, doll, vector graphics&#10;&#10;Description automatically generated">
                <a:extLst>
                  <a:ext uri="{FF2B5EF4-FFF2-40B4-BE49-F238E27FC236}">
                    <a16:creationId xmlns:a16="http://schemas.microsoft.com/office/drawing/2014/main" id="{4B782953-5D78-A2AF-1ED2-993E95C4C1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82769" y="1424338"/>
                <a:ext cx="1572036" cy="2767239"/>
              </a:xfrm>
              <a:prstGeom prst="rect">
                <a:avLst/>
              </a:prstGeom>
            </p:spPr>
          </p:pic>
        </p:grpSp>
        <p:sp>
          <p:nvSpPr>
            <p:cNvPr id="268" name="TextBox 267">
              <a:extLst>
                <a:ext uri="{FF2B5EF4-FFF2-40B4-BE49-F238E27FC236}">
                  <a16:creationId xmlns:a16="http://schemas.microsoft.com/office/drawing/2014/main" id="{0F3D7171-BB7F-6638-01C6-4AE92D014484}"/>
                </a:ext>
              </a:extLst>
            </p:cNvPr>
            <p:cNvSpPr txBox="1"/>
            <p:nvPr/>
          </p:nvSpPr>
          <p:spPr>
            <a:xfrm>
              <a:off x="6533573" y="4039489"/>
              <a:ext cx="331394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Calibri" panose="020F0502020204030204" pitchFamily="34" charset="0"/>
                  <a:cs typeface="Calibri" panose="020F0502020204030204" pitchFamily="34" charset="0"/>
                </a:rPr>
                <a:t>4 x 2 = 8</a:t>
              </a:r>
            </a:p>
          </p:txBody>
        </p:sp>
      </p:grpSp>
      <p:sp>
        <p:nvSpPr>
          <p:cNvPr id="271" name="TextBox 270">
            <a:extLst>
              <a:ext uri="{FF2B5EF4-FFF2-40B4-BE49-F238E27FC236}">
                <a16:creationId xmlns:a16="http://schemas.microsoft.com/office/drawing/2014/main" id="{CFB9BA4F-2A3C-19AD-B202-DFC841EF7480}"/>
              </a:ext>
            </a:extLst>
          </p:cNvPr>
          <p:cNvSpPr txBox="1"/>
          <p:nvPr/>
        </p:nvSpPr>
        <p:spPr>
          <a:xfrm>
            <a:off x="5911810" y="5265815"/>
            <a:ext cx="5299587" cy="783193"/>
          </a:xfrm>
          <a:custGeom>
            <a:avLst/>
            <a:gdLst>
              <a:gd name="connsiteX0" fmla="*/ 0 w 5299587"/>
              <a:gd name="connsiteY0" fmla="*/ 130535 h 783193"/>
              <a:gd name="connsiteX1" fmla="*/ 130535 w 5299587"/>
              <a:gd name="connsiteY1" fmla="*/ 0 h 783193"/>
              <a:gd name="connsiteX2" fmla="*/ 659579 w 5299587"/>
              <a:gd name="connsiteY2" fmla="*/ 0 h 783193"/>
              <a:gd name="connsiteX3" fmla="*/ 1339779 w 5299587"/>
              <a:gd name="connsiteY3" fmla="*/ 0 h 783193"/>
              <a:gd name="connsiteX4" fmla="*/ 1919209 w 5299587"/>
              <a:gd name="connsiteY4" fmla="*/ 0 h 783193"/>
              <a:gd name="connsiteX5" fmla="*/ 2498638 w 5299587"/>
              <a:gd name="connsiteY5" fmla="*/ 0 h 783193"/>
              <a:gd name="connsiteX6" fmla="*/ 3229223 w 5299587"/>
              <a:gd name="connsiteY6" fmla="*/ 0 h 783193"/>
              <a:gd name="connsiteX7" fmla="*/ 3959808 w 5299587"/>
              <a:gd name="connsiteY7" fmla="*/ 0 h 783193"/>
              <a:gd name="connsiteX8" fmla="*/ 4589623 w 5299587"/>
              <a:gd name="connsiteY8" fmla="*/ 0 h 783193"/>
              <a:gd name="connsiteX9" fmla="*/ 5169052 w 5299587"/>
              <a:gd name="connsiteY9" fmla="*/ 0 h 783193"/>
              <a:gd name="connsiteX10" fmla="*/ 5299587 w 5299587"/>
              <a:gd name="connsiteY10" fmla="*/ 130535 h 783193"/>
              <a:gd name="connsiteX11" fmla="*/ 5299587 w 5299587"/>
              <a:gd name="connsiteY11" fmla="*/ 652658 h 783193"/>
              <a:gd name="connsiteX12" fmla="*/ 5169052 w 5299587"/>
              <a:gd name="connsiteY12" fmla="*/ 783193 h 783193"/>
              <a:gd name="connsiteX13" fmla="*/ 4438467 w 5299587"/>
              <a:gd name="connsiteY13" fmla="*/ 783193 h 783193"/>
              <a:gd name="connsiteX14" fmla="*/ 3959808 w 5299587"/>
              <a:gd name="connsiteY14" fmla="*/ 783193 h 783193"/>
              <a:gd name="connsiteX15" fmla="*/ 3380378 w 5299587"/>
              <a:gd name="connsiteY15" fmla="*/ 783193 h 783193"/>
              <a:gd name="connsiteX16" fmla="*/ 2901719 w 5299587"/>
              <a:gd name="connsiteY16" fmla="*/ 783193 h 783193"/>
              <a:gd name="connsiteX17" fmla="*/ 2423060 w 5299587"/>
              <a:gd name="connsiteY17" fmla="*/ 783193 h 783193"/>
              <a:gd name="connsiteX18" fmla="*/ 1843631 w 5299587"/>
              <a:gd name="connsiteY18" fmla="*/ 783193 h 783193"/>
              <a:gd name="connsiteX19" fmla="*/ 1163431 w 5299587"/>
              <a:gd name="connsiteY19" fmla="*/ 783193 h 783193"/>
              <a:gd name="connsiteX20" fmla="*/ 130535 w 5299587"/>
              <a:gd name="connsiteY20" fmla="*/ 783193 h 783193"/>
              <a:gd name="connsiteX21" fmla="*/ 0 w 5299587"/>
              <a:gd name="connsiteY21" fmla="*/ 652658 h 783193"/>
              <a:gd name="connsiteX22" fmla="*/ 0 w 5299587"/>
              <a:gd name="connsiteY22" fmla="*/ 130535 h 78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99587" h="783193" fill="none" extrusionOk="0">
                <a:moveTo>
                  <a:pt x="0" y="130535"/>
                </a:moveTo>
                <a:cubicBezTo>
                  <a:pt x="-14376" y="65309"/>
                  <a:pt x="62552" y="-1320"/>
                  <a:pt x="130535" y="0"/>
                </a:cubicBezTo>
                <a:cubicBezTo>
                  <a:pt x="264975" y="-6674"/>
                  <a:pt x="487549" y="-26449"/>
                  <a:pt x="659579" y="0"/>
                </a:cubicBezTo>
                <a:cubicBezTo>
                  <a:pt x="831609" y="26449"/>
                  <a:pt x="1171380" y="-17184"/>
                  <a:pt x="1339779" y="0"/>
                </a:cubicBezTo>
                <a:cubicBezTo>
                  <a:pt x="1508178" y="17184"/>
                  <a:pt x="1682949" y="-17785"/>
                  <a:pt x="1919209" y="0"/>
                </a:cubicBezTo>
                <a:cubicBezTo>
                  <a:pt x="2155469" y="17785"/>
                  <a:pt x="2301345" y="3333"/>
                  <a:pt x="2498638" y="0"/>
                </a:cubicBezTo>
                <a:cubicBezTo>
                  <a:pt x="2695931" y="-3333"/>
                  <a:pt x="2876591" y="-20919"/>
                  <a:pt x="3229223" y="0"/>
                </a:cubicBezTo>
                <a:cubicBezTo>
                  <a:pt x="3581855" y="20919"/>
                  <a:pt x="3642593" y="-4046"/>
                  <a:pt x="3959808" y="0"/>
                </a:cubicBezTo>
                <a:cubicBezTo>
                  <a:pt x="4277024" y="4046"/>
                  <a:pt x="4338397" y="-26199"/>
                  <a:pt x="4589623" y="0"/>
                </a:cubicBezTo>
                <a:cubicBezTo>
                  <a:pt x="4840849" y="26199"/>
                  <a:pt x="4981801" y="28407"/>
                  <a:pt x="5169052" y="0"/>
                </a:cubicBezTo>
                <a:cubicBezTo>
                  <a:pt x="5252740" y="12061"/>
                  <a:pt x="5315069" y="50687"/>
                  <a:pt x="5299587" y="130535"/>
                </a:cubicBezTo>
                <a:cubicBezTo>
                  <a:pt x="5283670" y="311355"/>
                  <a:pt x="5319767" y="441642"/>
                  <a:pt x="5299587" y="652658"/>
                </a:cubicBezTo>
                <a:cubicBezTo>
                  <a:pt x="5306616" y="734689"/>
                  <a:pt x="5237490" y="769952"/>
                  <a:pt x="5169052" y="783193"/>
                </a:cubicBezTo>
                <a:cubicBezTo>
                  <a:pt x="5008491" y="780866"/>
                  <a:pt x="4642685" y="788220"/>
                  <a:pt x="4438467" y="783193"/>
                </a:cubicBezTo>
                <a:cubicBezTo>
                  <a:pt x="4234249" y="778166"/>
                  <a:pt x="4143273" y="795343"/>
                  <a:pt x="3959808" y="783193"/>
                </a:cubicBezTo>
                <a:cubicBezTo>
                  <a:pt x="3776343" y="771043"/>
                  <a:pt x="3612605" y="759073"/>
                  <a:pt x="3380378" y="783193"/>
                </a:cubicBezTo>
                <a:cubicBezTo>
                  <a:pt x="3148151" y="807314"/>
                  <a:pt x="3061916" y="761021"/>
                  <a:pt x="2901719" y="783193"/>
                </a:cubicBezTo>
                <a:cubicBezTo>
                  <a:pt x="2741522" y="805365"/>
                  <a:pt x="2562022" y="792359"/>
                  <a:pt x="2423060" y="783193"/>
                </a:cubicBezTo>
                <a:cubicBezTo>
                  <a:pt x="2284098" y="774027"/>
                  <a:pt x="1966587" y="776119"/>
                  <a:pt x="1843631" y="783193"/>
                </a:cubicBezTo>
                <a:cubicBezTo>
                  <a:pt x="1720675" y="790267"/>
                  <a:pt x="1442913" y="788116"/>
                  <a:pt x="1163431" y="783193"/>
                </a:cubicBezTo>
                <a:cubicBezTo>
                  <a:pt x="883949" y="778270"/>
                  <a:pt x="515981" y="830589"/>
                  <a:pt x="130535" y="783193"/>
                </a:cubicBezTo>
                <a:cubicBezTo>
                  <a:pt x="59826" y="784144"/>
                  <a:pt x="-13977" y="730490"/>
                  <a:pt x="0" y="652658"/>
                </a:cubicBezTo>
                <a:cubicBezTo>
                  <a:pt x="-1694" y="528848"/>
                  <a:pt x="-4484" y="357058"/>
                  <a:pt x="0" y="130535"/>
                </a:cubicBezTo>
                <a:close/>
              </a:path>
              <a:path w="5299587" h="783193" stroke="0" extrusionOk="0">
                <a:moveTo>
                  <a:pt x="0" y="130535"/>
                </a:moveTo>
                <a:cubicBezTo>
                  <a:pt x="-1635" y="73953"/>
                  <a:pt x="51016" y="6236"/>
                  <a:pt x="130535" y="0"/>
                </a:cubicBezTo>
                <a:cubicBezTo>
                  <a:pt x="361420" y="-18109"/>
                  <a:pt x="483429" y="23200"/>
                  <a:pt x="659579" y="0"/>
                </a:cubicBezTo>
                <a:cubicBezTo>
                  <a:pt x="835729" y="-23200"/>
                  <a:pt x="1006472" y="-14043"/>
                  <a:pt x="1239009" y="0"/>
                </a:cubicBezTo>
                <a:cubicBezTo>
                  <a:pt x="1471546" y="14043"/>
                  <a:pt x="1710852" y="10128"/>
                  <a:pt x="1969594" y="0"/>
                </a:cubicBezTo>
                <a:cubicBezTo>
                  <a:pt x="2228337" y="-10128"/>
                  <a:pt x="2410499" y="-25953"/>
                  <a:pt x="2599408" y="0"/>
                </a:cubicBezTo>
                <a:cubicBezTo>
                  <a:pt x="2788317" y="25953"/>
                  <a:pt x="3086874" y="-15777"/>
                  <a:pt x="3229223" y="0"/>
                </a:cubicBezTo>
                <a:cubicBezTo>
                  <a:pt x="3371572" y="15777"/>
                  <a:pt x="3534535" y="11145"/>
                  <a:pt x="3808652" y="0"/>
                </a:cubicBezTo>
                <a:cubicBezTo>
                  <a:pt x="4082769" y="-11145"/>
                  <a:pt x="4222285" y="-25996"/>
                  <a:pt x="4388082" y="0"/>
                </a:cubicBezTo>
                <a:cubicBezTo>
                  <a:pt x="4553879" y="25996"/>
                  <a:pt x="4864601" y="-34851"/>
                  <a:pt x="5169052" y="0"/>
                </a:cubicBezTo>
                <a:cubicBezTo>
                  <a:pt x="5253967" y="7096"/>
                  <a:pt x="5301153" y="60100"/>
                  <a:pt x="5299587" y="130535"/>
                </a:cubicBezTo>
                <a:cubicBezTo>
                  <a:pt x="5325490" y="320693"/>
                  <a:pt x="5295941" y="511418"/>
                  <a:pt x="5299587" y="652658"/>
                </a:cubicBezTo>
                <a:cubicBezTo>
                  <a:pt x="5303093" y="718414"/>
                  <a:pt x="5251423" y="792018"/>
                  <a:pt x="5169052" y="783193"/>
                </a:cubicBezTo>
                <a:cubicBezTo>
                  <a:pt x="4866823" y="796348"/>
                  <a:pt x="4818743" y="805253"/>
                  <a:pt x="4488852" y="783193"/>
                </a:cubicBezTo>
                <a:cubicBezTo>
                  <a:pt x="4158961" y="761133"/>
                  <a:pt x="4121054" y="804232"/>
                  <a:pt x="3758267" y="783193"/>
                </a:cubicBezTo>
                <a:cubicBezTo>
                  <a:pt x="3395480" y="762154"/>
                  <a:pt x="3285569" y="798672"/>
                  <a:pt x="3078067" y="783193"/>
                </a:cubicBezTo>
                <a:cubicBezTo>
                  <a:pt x="2870565" y="767714"/>
                  <a:pt x="2775487" y="799580"/>
                  <a:pt x="2549023" y="783193"/>
                </a:cubicBezTo>
                <a:cubicBezTo>
                  <a:pt x="2322559" y="766806"/>
                  <a:pt x="2168406" y="773650"/>
                  <a:pt x="1868823" y="783193"/>
                </a:cubicBezTo>
                <a:cubicBezTo>
                  <a:pt x="1569240" y="792736"/>
                  <a:pt x="1475086" y="755077"/>
                  <a:pt x="1138238" y="783193"/>
                </a:cubicBezTo>
                <a:cubicBezTo>
                  <a:pt x="801390" y="811309"/>
                  <a:pt x="483484" y="734348"/>
                  <a:pt x="130535" y="783193"/>
                </a:cubicBezTo>
                <a:cubicBezTo>
                  <a:pt x="61324" y="778165"/>
                  <a:pt x="-1264" y="739218"/>
                  <a:pt x="0" y="652658"/>
                </a:cubicBezTo>
                <a:cubicBezTo>
                  <a:pt x="-22718" y="402476"/>
                  <a:pt x="-12580" y="294911"/>
                  <a:pt x="0" y="13053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35141422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Thừa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: 4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2;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: 8</a:t>
            </a:r>
          </a:p>
        </p:txBody>
      </p:sp>
    </p:spTree>
    <p:extLst>
      <p:ext uri="{BB962C8B-B14F-4D97-AF65-F5344CB8AC3E}">
        <p14:creationId xmlns:p14="http://schemas.microsoft.com/office/powerpoint/2010/main" val="152843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6" presetClass="entr" presetSubtype="21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2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6" presetClass="entr" presetSubtype="21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2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1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42FB93-6FBC-53E4-9061-114DC7A445E1}"/>
              </a:ext>
            </a:extLst>
          </p:cNvPr>
          <p:cNvSpPr/>
          <p:nvPr/>
        </p:nvSpPr>
        <p:spPr>
          <a:xfrm>
            <a:off x="278296" y="265043"/>
            <a:ext cx="11741426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D0D997E-F142-A45D-D573-EAD581CD9E0D}"/>
              </a:ext>
            </a:extLst>
          </p:cNvPr>
          <p:cNvGrpSpPr/>
          <p:nvPr/>
        </p:nvGrpSpPr>
        <p:grpSpPr>
          <a:xfrm>
            <a:off x="2885924" y="1112804"/>
            <a:ext cx="3008353" cy="1826575"/>
            <a:chOff x="2461854" y="1550125"/>
            <a:chExt cx="3008353" cy="1826575"/>
          </a:xfrm>
        </p:grpSpPr>
        <p:grpSp>
          <p:nvGrpSpPr>
            <p:cNvPr id="110" name="Graphic 4">
              <a:extLst>
                <a:ext uri="{FF2B5EF4-FFF2-40B4-BE49-F238E27FC236}">
                  <a16:creationId xmlns:a16="http://schemas.microsoft.com/office/drawing/2014/main" id="{703F3EC2-307B-C0F6-AF14-DB48745ADAC0}"/>
                </a:ext>
              </a:extLst>
            </p:cNvPr>
            <p:cNvGrpSpPr/>
            <p:nvPr/>
          </p:nvGrpSpPr>
          <p:grpSpPr>
            <a:xfrm>
              <a:off x="2461854" y="1550125"/>
              <a:ext cx="3008353" cy="1826575"/>
              <a:chOff x="5610688" y="1031736"/>
              <a:chExt cx="5879305" cy="3980523"/>
            </a:xfrm>
          </p:grpSpPr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E69E55C6-C7E2-1E30-7A40-F494B843DC10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6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7F99473E-B9EC-CB1E-E14F-0C4D26B0F082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14" name="Graphic 4">
                <a:extLst>
                  <a:ext uri="{FF2B5EF4-FFF2-40B4-BE49-F238E27FC236}">
                    <a16:creationId xmlns:a16="http://schemas.microsoft.com/office/drawing/2014/main" id="{7FA7FE04-128D-0EF4-EC01-870B72BD9F6A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96CD8863-58D7-AA0C-A1E3-1AE69C8AC840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F3313C65-8E37-6DB1-F32B-F593F51945EB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25DD3C73-AB27-E17A-5F6D-0BD419C959AF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B0159FF5-F973-9316-4A39-BA9887C91A58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65C02525-D42C-EBFC-B9F1-DAB0601612C8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F03820B5-F375-B2DD-B1A9-0088D7AAE650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AD6FC9E1-E5E5-CF5D-0041-FFE92020A751}"/>
                </a:ext>
              </a:extLst>
            </p:cNvPr>
            <p:cNvSpPr txBox="1"/>
            <p:nvPr/>
          </p:nvSpPr>
          <p:spPr>
            <a:xfrm>
              <a:off x="2846013" y="1762834"/>
              <a:ext cx="229969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8000" dirty="0">
                  <a:latin typeface="Calibri" panose="020F0502020204030204" pitchFamily="34" charset="0"/>
                  <a:cs typeface="Calibri" panose="020F0502020204030204" pitchFamily="34" charset="0"/>
                </a:rPr>
                <a:t>9 + 9</a:t>
              </a: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67FFDCE8-0350-C40D-53DE-80ED857D253E}"/>
              </a:ext>
            </a:extLst>
          </p:cNvPr>
          <p:cNvGrpSpPr/>
          <p:nvPr/>
        </p:nvGrpSpPr>
        <p:grpSpPr>
          <a:xfrm flipH="1">
            <a:off x="1087007" y="1537576"/>
            <a:ext cx="2377044" cy="2740047"/>
            <a:chOff x="8408633" y="1992570"/>
            <a:chExt cx="3507011" cy="3833036"/>
          </a:xfrm>
        </p:grpSpPr>
        <p:grpSp>
          <p:nvGrpSpPr>
            <p:cNvPr id="122" name="Graphic 4">
              <a:extLst>
                <a:ext uri="{FF2B5EF4-FFF2-40B4-BE49-F238E27FC236}">
                  <a16:creationId xmlns:a16="http://schemas.microsoft.com/office/drawing/2014/main" id="{6AE47E2C-CD2B-21D4-BA5D-75EFFE3AC270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24" name="Graphic 4">
                <a:extLst>
                  <a:ext uri="{FF2B5EF4-FFF2-40B4-BE49-F238E27FC236}">
                    <a16:creationId xmlns:a16="http://schemas.microsoft.com/office/drawing/2014/main" id="{EF4E04B4-19B1-CEF9-D1CB-B75FE3F5F644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A7EDB009-D3D3-A868-D505-8ABA1573C816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41419E42-D13E-D3DB-5876-08BB41AC2D2B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43983028-12D7-BDA3-B7E6-33806E9ECD66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7" name="Freeform: Shape 306">
                  <a:extLst>
                    <a:ext uri="{FF2B5EF4-FFF2-40B4-BE49-F238E27FC236}">
                      <a16:creationId xmlns:a16="http://schemas.microsoft.com/office/drawing/2014/main" id="{DBAEF7BE-49B2-2341-7FE5-F20D67AED42A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8" name="Freeform: Shape 307">
                  <a:extLst>
                    <a:ext uri="{FF2B5EF4-FFF2-40B4-BE49-F238E27FC236}">
                      <a16:creationId xmlns:a16="http://schemas.microsoft.com/office/drawing/2014/main" id="{D4EC4F48-7A47-C532-DD20-EAB14B60CFB1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9" name="Freeform: Shape 308">
                  <a:extLst>
                    <a:ext uri="{FF2B5EF4-FFF2-40B4-BE49-F238E27FC236}">
                      <a16:creationId xmlns:a16="http://schemas.microsoft.com/office/drawing/2014/main" id="{FB4864C9-8479-A63A-C840-4156998EBE5A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0" name="Freeform: Shape 309">
                  <a:extLst>
                    <a:ext uri="{FF2B5EF4-FFF2-40B4-BE49-F238E27FC236}">
                      <a16:creationId xmlns:a16="http://schemas.microsoft.com/office/drawing/2014/main" id="{A044FD35-3CE3-CABF-3DDE-5A3B58AE717F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1" name="Freeform: Shape 310">
                  <a:extLst>
                    <a:ext uri="{FF2B5EF4-FFF2-40B4-BE49-F238E27FC236}">
                      <a16:creationId xmlns:a16="http://schemas.microsoft.com/office/drawing/2014/main" id="{CC2D3471-EC28-D864-F1E4-832D5B3BEE65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2" name="Freeform: Shape 311">
                  <a:extLst>
                    <a:ext uri="{FF2B5EF4-FFF2-40B4-BE49-F238E27FC236}">
                      <a16:creationId xmlns:a16="http://schemas.microsoft.com/office/drawing/2014/main" id="{B39585FA-6126-CBC8-7C5D-8CA992242E00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86069582-8335-0160-1F13-07E00DAF137B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A3F5C3BB-CA63-AC4B-D15D-1BE4F894C16C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96FC0BA6-6CE0-B510-2E75-65D9AB05CB4E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DC78A222-E1AB-C4DF-95D0-953B243FA5F8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9BE42B76-F2FC-847B-B00C-28605D85AC91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F7AFC5F5-A33F-A297-AABB-FC3BDD3330BD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31" name="Graphic 4">
                <a:extLst>
                  <a:ext uri="{FF2B5EF4-FFF2-40B4-BE49-F238E27FC236}">
                    <a16:creationId xmlns:a16="http://schemas.microsoft.com/office/drawing/2014/main" id="{BDC29867-22DC-5F5F-17BF-71250D04485E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293" name="Graphic 4">
                  <a:extLst>
                    <a:ext uri="{FF2B5EF4-FFF2-40B4-BE49-F238E27FC236}">
                      <a16:creationId xmlns:a16="http://schemas.microsoft.com/office/drawing/2014/main" id="{1919D826-9F40-8E27-7EF5-0029E001F783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297" name="Freeform: Shape 296">
                    <a:extLst>
                      <a:ext uri="{FF2B5EF4-FFF2-40B4-BE49-F238E27FC236}">
                        <a16:creationId xmlns:a16="http://schemas.microsoft.com/office/drawing/2014/main" id="{F8D9E7A8-0FF9-EE7D-EF89-70949FF6706D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8" name="Freeform: Shape 297">
                    <a:extLst>
                      <a:ext uri="{FF2B5EF4-FFF2-40B4-BE49-F238E27FC236}">
                        <a16:creationId xmlns:a16="http://schemas.microsoft.com/office/drawing/2014/main" id="{E2CE277B-3FAD-1184-E998-59F23E48045A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9" name="Freeform: Shape 298">
                    <a:extLst>
                      <a:ext uri="{FF2B5EF4-FFF2-40B4-BE49-F238E27FC236}">
                        <a16:creationId xmlns:a16="http://schemas.microsoft.com/office/drawing/2014/main" id="{F48A0059-01B4-5360-3282-2B1E56DF88E6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0" name="Freeform: Shape 299">
                    <a:extLst>
                      <a:ext uri="{FF2B5EF4-FFF2-40B4-BE49-F238E27FC236}">
                        <a16:creationId xmlns:a16="http://schemas.microsoft.com/office/drawing/2014/main" id="{A91670A6-2B79-5868-141D-63F0D3C68F24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1" name="Freeform: Shape 300">
                    <a:extLst>
                      <a:ext uri="{FF2B5EF4-FFF2-40B4-BE49-F238E27FC236}">
                        <a16:creationId xmlns:a16="http://schemas.microsoft.com/office/drawing/2014/main" id="{A0CF7463-DB95-B183-568F-3A7AF5223367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2" name="Freeform: Shape 301">
                    <a:extLst>
                      <a:ext uri="{FF2B5EF4-FFF2-40B4-BE49-F238E27FC236}">
                        <a16:creationId xmlns:a16="http://schemas.microsoft.com/office/drawing/2014/main" id="{03B80A6E-5FFC-3B62-A7C1-1ADC48FB8A21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3" name="Freeform: Shape 302">
                    <a:extLst>
                      <a:ext uri="{FF2B5EF4-FFF2-40B4-BE49-F238E27FC236}">
                        <a16:creationId xmlns:a16="http://schemas.microsoft.com/office/drawing/2014/main" id="{583FDB84-F7C1-21A9-2256-D171AF8958A2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94" name="Freeform: Shape 293">
                  <a:extLst>
                    <a:ext uri="{FF2B5EF4-FFF2-40B4-BE49-F238E27FC236}">
                      <a16:creationId xmlns:a16="http://schemas.microsoft.com/office/drawing/2014/main" id="{A763CB27-2CA6-B72F-2159-76849E7D1787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5" name="Freeform: Shape 294">
                  <a:extLst>
                    <a:ext uri="{FF2B5EF4-FFF2-40B4-BE49-F238E27FC236}">
                      <a16:creationId xmlns:a16="http://schemas.microsoft.com/office/drawing/2014/main" id="{13452A1C-FC60-D5FF-9CD0-067B1FD685C2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6" name="Freeform: Shape 295">
                  <a:extLst>
                    <a:ext uri="{FF2B5EF4-FFF2-40B4-BE49-F238E27FC236}">
                      <a16:creationId xmlns:a16="http://schemas.microsoft.com/office/drawing/2014/main" id="{928CDCEE-F0C9-2BC1-7AE2-345FB39B0790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2" name="Graphic 4">
                <a:extLst>
                  <a:ext uri="{FF2B5EF4-FFF2-40B4-BE49-F238E27FC236}">
                    <a16:creationId xmlns:a16="http://schemas.microsoft.com/office/drawing/2014/main" id="{6420CD9C-873A-E804-D8E7-19C6CAD570EB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287" name="Graphic 4">
                  <a:extLst>
                    <a:ext uri="{FF2B5EF4-FFF2-40B4-BE49-F238E27FC236}">
                      <a16:creationId xmlns:a16="http://schemas.microsoft.com/office/drawing/2014/main" id="{10A1C4F3-1313-CCFB-2432-B3DF09A991D1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291" name="Freeform: Shape 290">
                    <a:extLst>
                      <a:ext uri="{FF2B5EF4-FFF2-40B4-BE49-F238E27FC236}">
                        <a16:creationId xmlns:a16="http://schemas.microsoft.com/office/drawing/2014/main" id="{0E0CF203-6191-CB57-9C4C-029B213AE653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2" name="Freeform: Shape 291">
                    <a:extLst>
                      <a:ext uri="{FF2B5EF4-FFF2-40B4-BE49-F238E27FC236}">
                        <a16:creationId xmlns:a16="http://schemas.microsoft.com/office/drawing/2014/main" id="{14E10D15-9A22-0B06-A1BF-4E1266F9B6F5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88" name="Graphic 4">
                  <a:extLst>
                    <a:ext uri="{FF2B5EF4-FFF2-40B4-BE49-F238E27FC236}">
                      <a16:creationId xmlns:a16="http://schemas.microsoft.com/office/drawing/2014/main" id="{50F7B5CF-860C-0132-003E-783F6E072E36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289" name="Freeform: Shape 288">
                    <a:extLst>
                      <a:ext uri="{FF2B5EF4-FFF2-40B4-BE49-F238E27FC236}">
                        <a16:creationId xmlns:a16="http://schemas.microsoft.com/office/drawing/2014/main" id="{0CC840BD-5817-08D9-610E-C2910DF00659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0" name="Freeform: Shape 289">
                    <a:extLst>
                      <a:ext uri="{FF2B5EF4-FFF2-40B4-BE49-F238E27FC236}">
                        <a16:creationId xmlns:a16="http://schemas.microsoft.com/office/drawing/2014/main" id="{87A2EA01-E6D6-6D72-4425-0EC734D00E40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50FA5CA7-0DCF-3445-1FCB-6B8EDBF18EF9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34" name="Graphic 4">
                <a:extLst>
                  <a:ext uri="{FF2B5EF4-FFF2-40B4-BE49-F238E27FC236}">
                    <a16:creationId xmlns:a16="http://schemas.microsoft.com/office/drawing/2014/main" id="{CA584B43-C7D6-98B7-0ACB-B364A69D745A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161" name="Graphic 4">
                  <a:extLst>
                    <a:ext uri="{FF2B5EF4-FFF2-40B4-BE49-F238E27FC236}">
                      <a16:creationId xmlns:a16="http://schemas.microsoft.com/office/drawing/2014/main" id="{D6EC6E61-2BAD-FD75-E870-4F886CF5F398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281" name="Picture 280">
                    <a:extLst>
                      <a:ext uri="{FF2B5EF4-FFF2-40B4-BE49-F238E27FC236}">
                        <a16:creationId xmlns:a16="http://schemas.microsoft.com/office/drawing/2014/main" id="{37B900B8-4366-5D93-7923-013522B9470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282" name="Graphic 4">
                    <a:extLst>
                      <a:ext uri="{FF2B5EF4-FFF2-40B4-BE49-F238E27FC236}">
                        <a16:creationId xmlns:a16="http://schemas.microsoft.com/office/drawing/2014/main" id="{844CA645-0755-54B5-3550-37A44D7B1235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283" name="Freeform: Shape 282">
                      <a:extLst>
                        <a:ext uri="{FF2B5EF4-FFF2-40B4-BE49-F238E27FC236}">
                          <a16:creationId xmlns:a16="http://schemas.microsoft.com/office/drawing/2014/main" id="{F8A7856F-7413-1182-AAD7-DAD1DC5562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4" name="Freeform: Shape 283">
                      <a:extLst>
                        <a:ext uri="{FF2B5EF4-FFF2-40B4-BE49-F238E27FC236}">
                          <a16:creationId xmlns:a16="http://schemas.microsoft.com/office/drawing/2014/main" id="{1074EEF8-0B39-988F-19C6-1353E877F7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5" name="Freeform: Shape 284">
                      <a:extLst>
                        <a:ext uri="{FF2B5EF4-FFF2-40B4-BE49-F238E27FC236}">
                          <a16:creationId xmlns:a16="http://schemas.microsoft.com/office/drawing/2014/main" id="{47471C08-B677-AE55-7E16-7CAF54E440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6" name="Freeform: Shape 285">
                      <a:extLst>
                        <a:ext uri="{FF2B5EF4-FFF2-40B4-BE49-F238E27FC236}">
                          <a16:creationId xmlns:a16="http://schemas.microsoft.com/office/drawing/2014/main" id="{48CF15D3-4B27-FBEA-4F56-E53F5947AA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62" name="Graphic 4">
                  <a:extLst>
                    <a:ext uri="{FF2B5EF4-FFF2-40B4-BE49-F238E27FC236}">
                      <a16:creationId xmlns:a16="http://schemas.microsoft.com/office/drawing/2014/main" id="{57D356EE-0FA6-9FAB-3F7C-69401352B2FD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277" name="Freeform: Shape 276">
                    <a:extLst>
                      <a:ext uri="{FF2B5EF4-FFF2-40B4-BE49-F238E27FC236}">
                        <a16:creationId xmlns:a16="http://schemas.microsoft.com/office/drawing/2014/main" id="{0E59D156-0842-CB02-AAA3-A2E4B56512F9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78" name="Graphic 4">
                    <a:extLst>
                      <a:ext uri="{FF2B5EF4-FFF2-40B4-BE49-F238E27FC236}">
                        <a16:creationId xmlns:a16="http://schemas.microsoft.com/office/drawing/2014/main" id="{DF1576CA-4AB0-C39A-F0B7-8EC50E543DEA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279" name="Freeform: Shape 278">
                      <a:extLst>
                        <a:ext uri="{FF2B5EF4-FFF2-40B4-BE49-F238E27FC236}">
                          <a16:creationId xmlns:a16="http://schemas.microsoft.com/office/drawing/2014/main" id="{783817F7-E516-4214-C681-4B39B482CD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0" name="Freeform: Shape 279">
                      <a:extLst>
                        <a:ext uri="{FF2B5EF4-FFF2-40B4-BE49-F238E27FC236}">
                          <a16:creationId xmlns:a16="http://schemas.microsoft.com/office/drawing/2014/main" id="{19E5DA98-1BF4-1F07-957F-13F989A585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63" name="Graphic 4">
                  <a:extLst>
                    <a:ext uri="{FF2B5EF4-FFF2-40B4-BE49-F238E27FC236}">
                      <a16:creationId xmlns:a16="http://schemas.microsoft.com/office/drawing/2014/main" id="{3AA870D1-779E-15AC-17B3-E81111163A64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273" name="Freeform: Shape 272">
                    <a:extLst>
                      <a:ext uri="{FF2B5EF4-FFF2-40B4-BE49-F238E27FC236}">
                        <a16:creationId xmlns:a16="http://schemas.microsoft.com/office/drawing/2014/main" id="{C6341D1F-8D66-1373-B669-5E3160038249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74" name="Graphic 4">
                    <a:extLst>
                      <a:ext uri="{FF2B5EF4-FFF2-40B4-BE49-F238E27FC236}">
                        <a16:creationId xmlns:a16="http://schemas.microsoft.com/office/drawing/2014/main" id="{269FEDAD-2BC0-4AB6-58EB-CFC7E0DA7196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275" name="Freeform: Shape 274">
                      <a:extLst>
                        <a:ext uri="{FF2B5EF4-FFF2-40B4-BE49-F238E27FC236}">
                          <a16:creationId xmlns:a16="http://schemas.microsoft.com/office/drawing/2014/main" id="{D5559794-6A6D-5B12-7AEF-B710D5F3E1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6" name="Freeform: Shape 275">
                      <a:extLst>
                        <a:ext uri="{FF2B5EF4-FFF2-40B4-BE49-F238E27FC236}">
                          <a16:creationId xmlns:a16="http://schemas.microsoft.com/office/drawing/2014/main" id="{B6120FA5-6778-74EB-2239-EC3290A573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A9F0A5F8-6716-D36E-F52A-3BFB4B10FAE1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165" name="Graphic 4">
                  <a:extLst>
                    <a:ext uri="{FF2B5EF4-FFF2-40B4-BE49-F238E27FC236}">
                      <a16:creationId xmlns:a16="http://schemas.microsoft.com/office/drawing/2014/main" id="{942BAA0A-A5CF-B2A1-0DDB-627F174FF157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166" name="Freeform: Shape 165">
                    <a:extLst>
                      <a:ext uri="{FF2B5EF4-FFF2-40B4-BE49-F238E27FC236}">
                        <a16:creationId xmlns:a16="http://schemas.microsoft.com/office/drawing/2014/main" id="{8DA1985E-F57D-8E77-C598-593937233FE0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2" name="Freeform: Shape 271">
                    <a:extLst>
                      <a:ext uri="{FF2B5EF4-FFF2-40B4-BE49-F238E27FC236}">
                        <a16:creationId xmlns:a16="http://schemas.microsoft.com/office/drawing/2014/main" id="{EF613DBF-1352-4391-BF90-3DAACE15F8F0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CAF11D36-C169-8454-F394-AE5DA4BC3E14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C7DBF2EF-8EC3-6045-82A8-EC1841E2F241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82474892-2FA6-0347-5C44-5B0F6EB9012D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1AB6E833-EE3A-AEE2-585B-42EE79884136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281A53EA-B1F4-36F8-CB5C-EA2B2BD14499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0B42B97F-9FC8-1928-4E00-7A48F725ABDF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0C8E7FF3-1D92-DF1D-1E8D-C4AE9D83B4A9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4B674252-334C-A8C2-22F9-25AD69E90337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69EB6159-4F08-17A4-1563-A68828E76FD8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717E33EE-50EA-53B9-5B94-F50C413030D6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4F873D78-2FF9-E216-A718-2917F13365B0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46" name="Graphic 4">
                <a:extLst>
                  <a:ext uri="{FF2B5EF4-FFF2-40B4-BE49-F238E27FC236}">
                    <a16:creationId xmlns:a16="http://schemas.microsoft.com/office/drawing/2014/main" id="{FEC84758-ADAC-687F-31A2-20E159FA6BA6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6F8BE623-F8BD-9686-0892-BE8E4EDA26F0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213EA45F-76F2-F767-FF36-CE2349876F0F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0FD0434B-F99D-26CF-A44B-C208A1DDB37F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EC817F97-11E1-264C-1803-5B3D04F257CC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48" name="Graphic 4">
                <a:extLst>
                  <a:ext uri="{FF2B5EF4-FFF2-40B4-BE49-F238E27FC236}">
                    <a16:creationId xmlns:a16="http://schemas.microsoft.com/office/drawing/2014/main" id="{188B7134-435D-5000-FD06-A38243C671DB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154" name="Graphic 4">
                  <a:extLst>
                    <a:ext uri="{FF2B5EF4-FFF2-40B4-BE49-F238E27FC236}">
                      <a16:creationId xmlns:a16="http://schemas.microsoft.com/office/drawing/2014/main" id="{B3300CFC-C370-50D1-6FA7-EAE000C5D7B2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156" name="Freeform: Shape 155">
                    <a:extLst>
                      <a:ext uri="{FF2B5EF4-FFF2-40B4-BE49-F238E27FC236}">
                        <a16:creationId xmlns:a16="http://schemas.microsoft.com/office/drawing/2014/main" id="{01C8B7EE-39AC-9C5D-E503-24F64C673386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57" name="Freeform: Shape 156">
                    <a:extLst>
                      <a:ext uri="{FF2B5EF4-FFF2-40B4-BE49-F238E27FC236}">
                        <a16:creationId xmlns:a16="http://schemas.microsoft.com/office/drawing/2014/main" id="{AAEE6E41-8C03-341B-CF8D-536B5AD1ADBC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55" name="Freeform: Shape 154">
                  <a:extLst>
                    <a:ext uri="{FF2B5EF4-FFF2-40B4-BE49-F238E27FC236}">
                      <a16:creationId xmlns:a16="http://schemas.microsoft.com/office/drawing/2014/main" id="{B453E824-386E-6155-47F0-C7D314C9C883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05780D23-721A-EC18-44A6-218AE1C8AD29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F9A29C70-52C1-194B-E124-A54F3652405C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38844065-FF7E-ECB0-3CA8-4643AFA0D360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DC5CC103-3341-BCFE-D3AF-87F4AA7F9CDC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F1301F61-849C-64A1-10DE-86773E973173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05772EE2-2FA9-144B-814A-510614A1745E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3967AD19-8E96-6F3D-ED1A-E9EBE771E3D7}"/>
              </a:ext>
            </a:extLst>
          </p:cNvPr>
          <p:cNvGrpSpPr/>
          <p:nvPr/>
        </p:nvGrpSpPr>
        <p:grpSpPr>
          <a:xfrm>
            <a:off x="6957643" y="987017"/>
            <a:ext cx="3313941" cy="3939993"/>
            <a:chOff x="6533573" y="1424338"/>
            <a:chExt cx="3313941" cy="3939993"/>
          </a:xfrm>
        </p:grpSpPr>
        <p:grpSp>
          <p:nvGrpSpPr>
            <p:cNvPr id="314" name="Group 313">
              <a:extLst>
                <a:ext uri="{FF2B5EF4-FFF2-40B4-BE49-F238E27FC236}">
                  <a16:creationId xmlns:a16="http://schemas.microsoft.com/office/drawing/2014/main" id="{D1F1B0A4-3DBE-1AF6-6BE6-711F2F99D1EA}"/>
                </a:ext>
              </a:extLst>
            </p:cNvPr>
            <p:cNvGrpSpPr/>
            <p:nvPr/>
          </p:nvGrpSpPr>
          <p:grpSpPr>
            <a:xfrm>
              <a:off x="6533573" y="1424338"/>
              <a:ext cx="3313941" cy="3939993"/>
              <a:chOff x="6533573" y="1424338"/>
              <a:chExt cx="3313941" cy="3939993"/>
            </a:xfrm>
          </p:grpSpPr>
          <p:pic>
            <p:nvPicPr>
              <p:cNvPr id="316" name="Graphic 315">
                <a:extLst>
                  <a:ext uri="{FF2B5EF4-FFF2-40B4-BE49-F238E27FC236}">
                    <a16:creationId xmlns:a16="http://schemas.microsoft.com/office/drawing/2014/main" id="{625F5846-A446-4FE7-1A85-FFAE66BEFC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33573" y="3358521"/>
                <a:ext cx="3313941" cy="2005810"/>
              </a:xfrm>
              <a:prstGeom prst="rect">
                <a:avLst/>
              </a:prstGeom>
            </p:spPr>
          </p:pic>
          <p:pic>
            <p:nvPicPr>
              <p:cNvPr id="317" name="Picture 316" descr="A picture containing toy, doll, vector graphics&#10;&#10;Description automatically generated">
                <a:extLst>
                  <a:ext uri="{FF2B5EF4-FFF2-40B4-BE49-F238E27FC236}">
                    <a16:creationId xmlns:a16="http://schemas.microsoft.com/office/drawing/2014/main" id="{FA78B139-F4DA-1BDB-8320-D167AE61F6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82769" y="1424338"/>
                <a:ext cx="1572036" cy="2767239"/>
              </a:xfrm>
              <a:prstGeom prst="rect">
                <a:avLst/>
              </a:prstGeom>
            </p:spPr>
          </p:pic>
        </p:grp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52922E6C-A408-7B1A-9341-0C2CEA6E3CFB}"/>
                </a:ext>
              </a:extLst>
            </p:cNvPr>
            <p:cNvSpPr txBox="1"/>
            <p:nvPr/>
          </p:nvSpPr>
          <p:spPr>
            <a:xfrm>
              <a:off x="6533573" y="4039489"/>
              <a:ext cx="331394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Calibri" panose="020F0502020204030204" pitchFamily="34" charset="0"/>
                  <a:cs typeface="Calibri" panose="020F0502020204030204" pitchFamily="34" charset="0"/>
                </a:rPr>
                <a:t>9 x 2 = 18</a:t>
              </a:r>
            </a:p>
          </p:txBody>
        </p:sp>
      </p:grpSp>
      <p:sp>
        <p:nvSpPr>
          <p:cNvPr id="318" name="TextBox 317">
            <a:extLst>
              <a:ext uri="{FF2B5EF4-FFF2-40B4-BE49-F238E27FC236}">
                <a16:creationId xmlns:a16="http://schemas.microsoft.com/office/drawing/2014/main" id="{B1D6E01D-5B43-27CC-71C1-49F4376E883A}"/>
              </a:ext>
            </a:extLst>
          </p:cNvPr>
          <p:cNvSpPr txBox="1"/>
          <p:nvPr/>
        </p:nvSpPr>
        <p:spPr>
          <a:xfrm>
            <a:off x="5964819" y="5226059"/>
            <a:ext cx="5299587" cy="783193"/>
          </a:xfrm>
          <a:custGeom>
            <a:avLst/>
            <a:gdLst>
              <a:gd name="connsiteX0" fmla="*/ 0 w 5299587"/>
              <a:gd name="connsiteY0" fmla="*/ 130535 h 783193"/>
              <a:gd name="connsiteX1" fmla="*/ 130535 w 5299587"/>
              <a:gd name="connsiteY1" fmla="*/ 0 h 783193"/>
              <a:gd name="connsiteX2" fmla="*/ 659579 w 5299587"/>
              <a:gd name="connsiteY2" fmla="*/ 0 h 783193"/>
              <a:gd name="connsiteX3" fmla="*/ 1339779 w 5299587"/>
              <a:gd name="connsiteY3" fmla="*/ 0 h 783193"/>
              <a:gd name="connsiteX4" fmla="*/ 1919209 w 5299587"/>
              <a:gd name="connsiteY4" fmla="*/ 0 h 783193"/>
              <a:gd name="connsiteX5" fmla="*/ 2498638 w 5299587"/>
              <a:gd name="connsiteY5" fmla="*/ 0 h 783193"/>
              <a:gd name="connsiteX6" fmla="*/ 3229223 w 5299587"/>
              <a:gd name="connsiteY6" fmla="*/ 0 h 783193"/>
              <a:gd name="connsiteX7" fmla="*/ 3959808 w 5299587"/>
              <a:gd name="connsiteY7" fmla="*/ 0 h 783193"/>
              <a:gd name="connsiteX8" fmla="*/ 4589623 w 5299587"/>
              <a:gd name="connsiteY8" fmla="*/ 0 h 783193"/>
              <a:gd name="connsiteX9" fmla="*/ 5169052 w 5299587"/>
              <a:gd name="connsiteY9" fmla="*/ 0 h 783193"/>
              <a:gd name="connsiteX10" fmla="*/ 5299587 w 5299587"/>
              <a:gd name="connsiteY10" fmla="*/ 130535 h 783193"/>
              <a:gd name="connsiteX11" fmla="*/ 5299587 w 5299587"/>
              <a:gd name="connsiteY11" fmla="*/ 652658 h 783193"/>
              <a:gd name="connsiteX12" fmla="*/ 5169052 w 5299587"/>
              <a:gd name="connsiteY12" fmla="*/ 783193 h 783193"/>
              <a:gd name="connsiteX13" fmla="*/ 4438467 w 5299587"/>
              <a:gd name="connsiteY13" fmla="*/ 783193 h 783193"/>
              <a:gd name="connsiteX14" fmla="*/ 3959808 w 5299587"/>
              <a:gd name="connsiteY14" fmla="*/ 783193 h 783193"/>
              <a:gd name="connsiteX15" fmla="*/ 3380378 w 5299587"/>
              <a:gd name="connsiteY15" fmla="*/ 783193 h 783193"/>
              <a:gd name="connsiteX16" fmla="*/ 2901719 w 5299587"/>
              <a:gd name="connsiteY16" fmla="*/ 783193 h 783193"/>
              <a:gd name="connsiteX17" fmla="*/ 2423060 w 5299587"/>
              <a:gd name="connsiteY17" fmla="*/ 783193 h 783193"/>
              <a:gd name="connsiteX18" fmla="*/ 1843631 w 5299587"/>
              <a:gd name="connsiteY18" fmla="*/ 783193 h 783193"/>
              <a:gd name="connsiteX19" fmla="*/ 1163431 w 5299587"/>
              <a:gd name="connsiteY19" fmla="*/ 783193 h 783193"/>
              <a:gd name="connsiteX20" fmla="*/ 130535 w 5299587"/>
              <a:gd name="connsiteY20" fmla="*/ 783193 h 783193"/>
              <a:gd name="connsiteX21" fmla="*/ 0 w 5299587"/>
              <a:gd name="connsiteY21" fmla="*/ 652658 h 783193"/>
              <a:gd name="connsiteX22" fmla="*/ 0 w 5299587"/>
              <a:gd name="connsiteY22" fmla="*/ 130535 h 78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99587" h="783193" fill="none" extrusionOk="0">
                <a:moveTo>
                  <a:pt x="0" y="130535"/>
                </a:moveTo>
                <a:cubicBezTo>
                  <a:pt x="-14376" y="65309"/>
                  <a:pt x="62552" y="-1320"/>
                  <a:pt x="130535" y="0"/>
                </a:cubicBezTo>
                <a:cubicBezTo>
                  <a:pt x="264975" y="-6674"/>
                  <a:pt x="487549" y="-26449"/>
                  <a:pt x="659579" y="0"/>
                </a:cubicBezTo>
                <a:cubicBezTo>
                  <a:pt x="831609" y="26449"/>
                  <a:pt x="1171380" y="-17184"/>
                  <a:pt x="1339779" y="0"/>
                </a:cubicBezTo>
                <a:cubicBezTo>
                  <a:pt x="1508178" y="17184"/>
                  <a:pt x="1682949" y="-17785"/>
                  <a:pt x="1919209" y="0"/>
                </a:cubicBezTo>
                <a:cubicBezTo>
                  <a:pt x="2155469" y="17785"/>
                  <a:pt x="2301345" y="3333"/>
                  <a:pt x="2498638" y="0"/>
                </a:cubicBezTo>
                <a:cubicBezTo>
                  <a:pt x="2695931" y="-3333"/>
                  <a:pt x="2876591" y="-20919"/>
                  <a:pt x="3229223" y="0"/>
                </a:cubicBezTo>
                <a:cubicBezTo>
                  <a:pt x="3581855" y="20919"/>
                  <a:pt x="3642593" y="-4046"/>
                  <a:pt x="3959808" y="0"/>
                </a:cubicBezTo>
                <a:cubicBezTo>
                  <a:pt x="4277024" y="4046"/>
                  <a:pt x="4338397" y="-26199"/>
                  <a:pt x="4589623" y="0"/>
                </a:cubicBezTo>
                <a:cubicBezTo>
                  <a:pt x="4840849" y="26199"/>
                  <a:pt x="4981801" y="28407"/>
                  <a:pt x="5169052" y="0"/>
                </a:cubicBezTo>
                <a:cubicBezTo>
                  <a:pt x="5252740" y="12061"/>
                  <a:pt x="5315069" y="50687"/>
                  <a:pt x="5299587" y="130535"/>
                </a:cubicBezTo>
                <a:cubicBezTo>
                  <a:pt x="5283670" y="311355"/>
                  <a:pt x="5319767" y="441642"/>
                  <a:pt x="5299587" y="652658"/>
                </a:cubicBezTo>
                <a:cubicBezTo>
                  <a:pt x="5306616" y="734689"/>
                  <a:pt x="5237490" y="769952"/>
                  <a:pt x="5169052" y="783193"/>
                </a:cubicBezTo>
                <a:cubicBezTo>
                  <a:pt x="5008491" y="780866"/>
                  <a:pt x="4642685" y="788220"/>
                  <a:pt x="4438467" y="783193"/>
                </a:cubicBezTo>
                <a:cubicBezTo>
                  <a:pt x="4234249" y="778166"/>
                  <a:pt x="4143273" y="795343"/>
                  <a:pt x="3959808" y="783193"/>
                </a:cubicBezTo>
                <a:cubicBezTo>
                  <a:pt x="3776343" y="771043"/>
                  <a:pt x="3612605" y="759073"/>
                  <a:pt x="3380378" y="783193"/>
                </a:cubicBezTo>
                <a:cubicBezTo>
                  <a:pt x="3148151" y="807314"/>
                  <a:pt x="3061916" y="761021"/>
                  <a:pt x="2901719" y="783193"/>
                </a:cubicBezTo>
                <a:cubicBezTo>
                  <a:pt x="2741522" y="805365"/>
                  <a:pt x="2562022" y="792359"/>
                  <a:pt x="2423060" y="783193"/>
                </a:cubicBezTo>
                <a:cubicBezTo>
                  <a:pt x="2284098" y="774027"/>
                  <a:pt x="1966587" y="776119"/>
                  <a:pt x="1843631" y="783193"/>
                </a:cubicBezTo>
                <a:cubicBezTo>
                  <a:pt x="1720675" y="790267"/>
                  <a:pt x="1442913" y="788116"/>
                  <a:pt x="1163431" y="783193"/>
                </a:cubicBezTo>
                <a:cubicBezTo>
                  <a:pt x="883949" y="778270"/>
                  <a:pt x="515981" y="830589"/>
                  <a:pt x="130535" y="783193"/>
                </a:cubicBezTo>
                <a:cubicBezTo>
                  <a:pt x="59826" y="784144"/>
                  <a:pt x="-13977" y="730490"/>
                  <a:pt x="0" y="652658"/>
                </a:cubicBezTo>
                <a:cubicBezTo>
                  <a:pt x="-1694" y="528848"/>
                  <a:pt x="-4484" y="357058"/>
                  <a:pt x="0" y="130535"/>
                </a:cubicBezTo>
                <a:close/>
              </a:path>
              <a:path w="5299587" h="783193" stroke="0" extrusionOk="0">
                <a:moveTo>
                  <a:pt x="0" y="130535"/>
                </a:moveTo>
                <a:cubicBezTo>
                  <a:pt x="-1635" y="73953"/>
                  <a:pt x="51016" y="6236"/>
                  <a:pt x="130535" y="0"/>
                </a:cubicBezTo>
                <a:cubicBezTo>
                  <a:pt x="361420" y="-18109"/>
                  <a:pt x="483429" y="23200"/>
                  <a:pt x="659579" y="0"/>
                </a:cubicBezTo>
                <a:cubicBezTo>
                  <a:pt x="835729" y="-23200"/>
                  <a:pt x="1006472" y="-14043"/>
                  <a:pt x="1239009" y="0"/>
                </a:cubicBezTo>
                <a:cubicBezTo>
                  <a:pt x="1471546" y="14043"/>
                  <a:pt x="1710852" y="10128"/>
                  <a:pt x="1969594" y="0"/>
                </a:cubicBezTo>
                <a:cubicBezTo>
                  <a:pt x="2228337" y="-10128"/>
                  <a:pt x="2410499" y="-25953"/>
                  <a:pt x="2599408" y="0"/>
                </a:cubicBezTo>
                <a:cubicBezTo>
                  <a:pt x="2788317" y="25953"/>
                  <a:pt x="3086874" y="-15777"/>
                  <a:pt x="3229223" y="0"/>
                </a:cubicBezTo>
                <a:cubicBezTo>
                  <a:pt x="3371572" y="15777"/>
                  <a:pt x="3534535" y="11145"/>
                  <a:pt x="3808652" y="0"/>
                </a:cubicBezTo>
                <a:cubicBezTo>
                  <a:pt x="4082769" y="-11145"/>
                  <a:pt x="4222285" y="-25996"/>
                  <a:pt x="4388082" y="0"/>
                </a:cubicBezTo>
                <a:cubicBezTo>
                  <a:pt x="4553879" y="25996"/>
                  <a:pt x="4864601" y="-34851"/>
                  <a:pt x="5169052" y="0"/>
                </a:cubicBezTo>
                <a:cubicBezTo>
                  <a:pt x="5253967" y="7096"/>
                  <a:pt x="5301153" y="60100"/>
                  <a:pt x="5299587" y="130535"/>
                </a:cubicBezTo>
                <a:cubicBezTo>
                  <a:pt x="5325490" y="320693"/>
                  <a:pt x="5295941" y="511418"/>
                  <a:pt x="5299587" y="652658"/>
                </a:cubicBezTo>
                <a:cubicBezTo>
                  <a:pt x="5303093" y="718414"/>
                  <a:pt x="5251423" y="792018"/>
                  <a:pt x="5169052" y="783193"/>
                </a:cubicBezTo>
                <a:cubicBezTo>
                  <a:pt x="4866823" y="796348"/>
                  <a:pt x="4818743" y="805253"/>
                  <a:pt x="4488852" y="783193"/>
                </a:cubicBezTo>
                <a:cubicBezTo>
                  <a:pt x="4158961" y="761133"/>
                  <a:pt x="4121054" y="804232"/>
                  <a:pt x="3758267" y="783193"/>
                </a:cubicBezTo>
                <a:cubicBezTo>
                  <a:pt x="3395480" y="762154"/>
                  <a:pt x="3285569" y="798672"/>
                  <a:pt x="3078067" y="783193"/>
                </a:cubicBezTo>
                <a:cubicBezTo>
                  <a:pt x="2870565" y="767714"/>
                  <a:pt x="2775487" y="799580"/>
                  <a:pt x="2549023" y="783193"/>
                </a:cubicBezTo>
                <a:cubicBezTo>
                  <a:pt x="2322559" y="766806"/>
                  <a:pt x="2168406" y="773650"/>
                  <a:pt x="1868823" y="783193"/>
                </a:cubicBezTo>
                <a:cubicBezTo>
                  <a:pt x="1569240" y="792736"/>
                  <a:pt x="1475086" y="755077"/>
                  <a:pt x="1138238" y="783193"/>
                </a:cubicBezTo>
                <a:cubicBezTo>
                  <a:pt x="801390" y="811309"/>
                  <a:pt x="483484" y="734348"/>
                  <a:pt x="130535" y="783193"/>
                </a:cubicBezTo>
                <a:cubicBezTo>
                  <a:pt x="61324" y="778165"/>
                  <a:pt x="-1264" y="739218"/>
                  <a:pt x="0" y="652658"/>
                </a:cubicBezTo>
                <a:cubicBezTo>
                  <a:pt x="-22718" y="402476"/>
                  <a:pt x="-12580" y="294911"/>
                  <a:pt x="0" y="13053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35141422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Thừa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: 9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2;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: 18</a:t>
            </a:r>
          </a:p>
        </p:txBody>
      </p:sp>
    </p:spTree>
    <p:extLst>
      <p:ext uri="{BB962C8B-B14F-4D97-AF65-F5344CB8AC3E}">
        <p14:creationId xmlns:p14="http://schemas.microsoft.com/office/powerpoint/2010/main" val="200786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6" presetClass="entr" presetSubtype="21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3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6" presetClass="entr" presetSubtype="21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3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8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303">
            <a:extLst>
              <a:ext uri="{FF2B5EF4-FFF2-40B4-BE49-F238E27FC236}">
                <a16:creationId xmlns:a16="http://schemas.microsoft.com/office/drawing/2014/main" id="{A1B6707D-E1CB-7B2C-95C8-AC182294ED18}"/>
              </a:ext>
            </a:extLst>
          </p:cNvPr>
          <p:cNvSpPr txBox="1"/>
          <p:nvPr/>
        </p:nvSpPr>
        <p:spPr>
          <a:xfrm>
            <a:off x="2173357" y="3136162"/>
            <a:ext cx="8547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spc="50" dirty="0">
                <a:ln w="0"/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  <a:cs typeface="+mn-ea"/>
                <a:sym typeface="+mn-lt"/>
              </a:rPr>
              <a:t>BÀI HỌC VÀ THỰC HÀNH</a:t>
            </a:r>
          </a:p>
        </p:txBody>
      </p:sp>
    </p:spTree>
    <p:extLst>
      <p:ext uri="{BB962C8B-B14F-4D97-AF65-F5344CB8AC3E}">
        <p14:creationId xmlns:p14="http://schemas.microsoft.com/office/powerpoint/2010/main" val="301262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5oxp1pb">
      <a:majorFont>
        <a:latin typeface="Helvetica" panose="020F0302020204030204"/>
        <a:ea typeface="Helvetica"/>
        <a:cs typeface=""/>
      </a:majorFont>
      <a:minorFont>
        <a:latin typeface="Helvetica" panose="020F0502020204030204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4CE3B0948A614B80FA854A9E9C047F" ma:contentTypeVersion="11" ma:contentTypeDescription="Create a new document." ma:contentTypeScope="" ma:versionID="db1e77c09e7ec775a949cdc87b9bce55">
  <xsd:schema xmlns:xsd="http://www.w3.org/2001/XMLSchema" xmlns:xs="http://www.w3.org/2001/XMLSchema" xmlns:p="http://schemas.microsoft.com/office/2006/metadata/properties" xmlns:ns3="39b4d614-387f-4869-a043-b320c2c8d431" targetNamespace="http://schemas.microsoft.com/office/2006/metadata/properties" ma:root="true" ma:fieldsID="69958d2115129000633add85070c3c3d" ns3:_="">
    <xsd:import namespace="39b4d614-387f-4869-a043-b320c2c8d43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4d614-387f-4869-a043-b320c2c8d4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9387E98-D328-46EC-86C7-D50C6FE62D4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BDD26B3-4AE2-4CCA-8ECB-0527340236A5}">
  <ds:schemaRefs>
    <ds:schemaRef ds:uri="http://purl.org/dc/terms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dcmitype/"/>
    <ds:schemaRef ds:uri="39b4d614-387f-4869-a043-b320c2c8d431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E3F177C-8750-4D93-AEA2-2DC4FFAEB4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b4d614-387f-4869-a043-b320c2c8d4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1545</TotalTime>
  <Words>946</Words>
  <Application>Microsoft Office PowerPoint</Application>
  <PresentationFormat>Widescreen</PresentationFormat>
  <Paragraphs>180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0" baseType="lpstr">
      <vt:lpstr>UTM Edwardian</vt:lpstr>
      <vt:lpstr>Helvetica</vt:lpstr>
      <vt:lpstr>Arial</vt:lpstr>
      <vt:lpstr>SVN-Hole Hearted</vt:lpstr>
      <vt:lpstr>Wingdings</vt:lpstr>
      <vt:lpstr>UTM Cookies</vt:lpstr>
      <vt:lpstr>SVN-Poky's</vt:lpstr>
      <vt:lpstr>LNTH-LuoLuoNotangYuanTi 1</vt:lpstr>
      <vt:lpstr>Calibri</vt:lpstr>
      <vt:lpstr>#9Slide05 SVNClementine</vt:lpstr>
      <vt:lpstr>UTM Duepuntozero</vt:lpstr>
      <vt:lpstr>DengXian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ACER</cp:lastModifiedBy>
  <cp:revision>106</cp:revision>
  <dcterms:created xsi:type="dcterms:W3CDTF">2017-09-08T02:42:05Z</dcterms:created>
  <dcterms:modified xsi:type="dcterms:W3CDTF">2022-08-20T07:29:14Z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0x010100544CE3B0948A614B80FA854A9E9C047F</vt:lpwstr>
  </property>
</Properties>
</file>